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79" r:id="rId7"/>
    <p:sldId id="280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77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E74F13-10EC-47B7-B8E6-A09E221C2FA7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0%D0%B4%D0%B0%D0%BC" TargetMode="External"/><Relationship Id="rId2" Type="http://schemas.openxmlformats.org/officeDocument/2006/relationships/hyperlink" Target="https://kk.wikipedia.org/wiki/%D0%9E%D1%80%D0%B3%D0%B0%D0%BD%D0%B8%D0%B7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kk.wikipedia.org/wiki/%D0%96%D2%AF%D1%80%D0%B5%D0%BA" TargetMode="External"/><Relationship Id="rId4" Type="http://schemas.openxmlformats.org/officeDocument/2006/relationships/hyperlink" Target="https://kk.wikipedia.org/wiki/%D0%A2%D3%99%D1%83%D0%B5%D0%BB%D0%B4%D1%96%D0%BB%D1%96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0%D0%B0%D0%B4%D0%B8%D0%B0%D1%86%D0%B8%D1%8F" TargetMode="External"/><Relationship Id="rId3" Type="http://schemas.openxmlformats.org/officeDocument/2006/relationships/hyperlink" Target="https://kk.wikipedia.org/wiki/%D0%A3%D0%B0%D2%9B%D1%8B%D1%82" TargetMode="External"/><Relationship Id="rId7" Type="http://schemas.openxmlformats.org/officeDocument/2006/relationships/hyperlink" Target="https://kk.wikipedia.org/wiki/%D2%92%D0%B0%D1%80%D1%8B%D1%88" TargetMode="External"/><Relationship Id="rId2" Type="http://schemas.openxmlformats.org/officeDocument/2006/relationships/hyperlink" Target="https://kk.wikipedia.org/wiki/%D0%96%D0%B0%D0%BD%D1%83%D0%B0%D1%80%D0%BB%D0%B0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A%D2%AF%D0%BD" TargetMode="External"/><Relationship Id="rId5" Type="http://schemas.openxmlformats.org/officeDocument/2006/relationships/hyperlink" Target="https://kk.wikipedia.org/wiki/%D0%91%D0%B8%D0%BE%D0%BB%D0%BE%D0%B3%D0%B8%D1%8F%D0%BB%D1%8B%D2%9B_%D1%8B%D1%80%D2%93%D0%B0%D2%9B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kk.wikipedia.org/wiki/%D0%96%D0%B0%D1%81%D1%83%D1%88%D0%B0" TargetMode="External"/><Relationship Id="rId9" Type="http://schemas.openxmlformats.org/officeDocument/2006/relationships/hyperlink" Target="https://kk.wikipedia.org/wiki/%D0%9A%D0%BB%D0%B5%D1%82%D0%BA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0%D0%BB%D0%BC%D0%B0" TargetMode="External"/><Relationship Id="rId2" Type="http://schemas.openxmlformats.org/officeDocument/2006/relationships/hyperlink" Target="https://kk.wikipedia.org/wiki/%D0%A1%D0%B0%D0%B1%D0%B0%D2%9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k.wikipedia.org/wiki/%D0%97%D0%B0%D1%82_%D0%B0%D0%BB%D0%BC%D0%B0%D1%81%D1%8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767" y="332655"/>
            <a:ext cx="684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биотехнология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06" y="2413337"/>
            <a:ext cx="885698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лекция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Биологиялық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ырғақтылы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қты ашып көрсету түрлері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16632"/>
            <a:ext cx="4932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Таңертеңгі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кешкі</a:t>
            </a:r>
            <a:r>
              <a:rPr lang="ru-RU" sz="2000" dirty="0"/>
              <a:t> </a:t>
            </a:r>
            <a:r>
              <a:rPr lang="ru-RU" sz="2000" dirty="0" err="1"/>
              <a:t>мезгілдегі</a:t>
            </a:r>
            <a:r>
              <a:rPr lang="ru-RU" sz="2000" dirty="0"/>
              <a:t> </a:t>
            </a:r>
            <a:r>
              <a:rPr lang="ru-RU" sz="2000" dirty="0" err="1"/>
              <a:t>белсенділіктің</a:t>
            </a:r>
            <a:r>
              <a:rPr lang="ru-RU" sz="2000" dirty="0"/>
              <a:t> </a:t>
            </a:r>
            <a:r>
              <a:rPr lang="ru-RU" sz="2000" dirty="0" err="1"/>
              <a:t>сергектігі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Организм"/>
              </a:rPr>
              <a:t>организмде</a:t>
            </a:r>
            <a:r>
              <a:rPr lang="ru-RU" sz="2000" dirty="0"/>
              <a:t> 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жататын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биохимиялық</a:t>
            </a:r>
            <a:r>
              <a:rPr lang="ru-RU" sz="2000" dirty="0"/>
              <a:t> </a:t>
            </a:r>
            <a:r>
              <a:rPr lang="ru-RU" sz="2000" dirty="0" err="1"/>
              <a:t>процестерге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 </a:t>
            </a:r>
            <a:r>
              <a:rPr lang="ru-RU" sz="2000" dirty="0" err="1"/>
              <a:t>Мысалы</a:t>
            </a:r>
            <a:r>
              <a:rPr lang="ru-RU" sz="2000" dirty="0"/>
              <a:t>, </a:t>
            </a:r>
            <a:r>
              <a:rPr lang="ru-RU" sz="2000" dirty="0" err="1">
                <a:hlinkClick r:id="rId3" tooltip="Адам"/>
              </a:rPr>
              <a:t>адам</a:t>
            </a:r>
            <a:r>
              <a:rPr lang="ru-RU" sz="2000" dirty="0"/>
              <a:t> 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ырғағының</a:t>
            </a:r>
            <a:r>
              <a:rPr lang="ru-RU" sz="2000" dirty="0"/>
              <a:t> </a:t>
            </a:r>
            <a:r>
              <a:rPr lang="ru-RU" sz="2000" dirty="0" err="1"/>
              <a:t>тәуліктегі</a:t>
            </a:r>
            <a:r>
              <a:rPr lang="ru-RU" sz="2000" dirty="0"/>
              <a:t> </a:t>
            </a:r>
            <a:r>
              <a:rPr lang="ru-RU" sz="2000" dirty="0" err="1"/>
              <a:t>күшеюі</a:t>
            </a:r>
            <a:r>
              <a:rPr lang="ru-RU" sz="2000" dirty="0"/>
              <a:t> мен </a:t>
            </a:r>
            <a:r>
              <a:rPr lang="ru-RU" sz="2000" dirty="0" err="1"/>
              <a:t>бәсеңдеуі</a:t>
            </a:r>
            <a:r>
              <a:rPr lang="ru-RU" sz="2000" dirty="0"/>
              <a:t> </a:t>
            </a:r>
            <a:r>
              <a:rPr lang="ru-RU" sz="2000" dirty="0" err="1"/>
              <a:t>организмдегі</a:t>
            </a:r>
            <a:r>
              <a:rPr lang="ru-RU" sz="2000" dirty="0"/>
              <a:t> адреналин мен норадреналин </a:t>
            </a:r>
            <a:r>
              <a:rPr lang="ru-RU" sz="2000" dirty="0" err="1"/>
              <a:t>гормондарының</a:t>
            </a:r>
            <a:r>
              <a:rPr lang="ru-RU" sz="2000" dirty="0"/>
              <a:t> </a:t>
            </a:r>
            <a:r>
              <a:rPr lang="ru-RU" sz="2000" dirty="0" err="1"/>
              <a:t>көбеюіне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.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қатаң</a:t>
            </a:r>
            <a:r>
              <a:rPr lang="ru-RU" sz="2000" dirty="0"/>
              <a:t> </a:t>
            </a:r>
            <a:r>
              <a:rPr lang="ru-RU" sz="2000" dirty="0" err="1">
                <a:hlinkClick r:id="rId4" tooltip="Тәуелділік"/>
              </a:rPr>
              <a:t>тәуелділік</a:t>
            </a:r>
            <a:r>
              <a:rPr lang="ru-RU" sz="2000" dirty="0"/>
              <a:t> 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ырғақтар</a:t>
            </a:r>
            <a:r>
              <a:rPr lang="ru-RU" sz="2000" dirty="0"/>
              <a:t> мен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тіршілік</a:t>
            </a:r>
            <a:r>
              <a:rPr lang="ru-RU" sz="2000" dirty="0"/>
              <a:t> </a:t>
            </a:r>
            <a:r>
              <a:rPr lang="ru-RU" sz="2000" dirty="0" err="1"/>
              <a:t>әрекетінің</a:t>
            </a:r>
            <a:r>
              <a:rPr lang="ru-RU" sz="2000" dirty="0"/>
              <a:t> </a:t>
            </a:r>
            <a:r>
              <a:rPr lang="ru-RU" sz="2000" dirty="0" err="1"/>
              <a:t>ұйымдасуы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нақты</a:t>
            </a:r>
            <a:r>
              <a:rPr lang="ru-RU" sz="2000" dirty="0"/>
              <a:t> </a:t>
            </a:r>
            <a:r>
              <a:rPr lang="ru-RU" sz="2000" dirty="0" err="1"/>
              <a:t>үйлесімнің</a:t>
            </a:r>
            <a:r>
              <a:rPr lang="ru-RU" sz="2000" dirty="0"/>
              <a:t> </a:t>
            </a:r>
            <a:r>
              <a:rPr lang="ru-RU" sz="2000" dirty="0" err="1"/>
              <a:t>болуын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 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үйлесім</a:t>
            </a:r>
            <a:r>
              <a:rPr lang="ru-RU" sz="2000" dirty="0"/>
              <a:t> </a:t>
            </a:r>
            <a:r>
              <a:rPr lang="ru-RU" sz="2000" dirty="0" err="1"/>
              <a:t>бұзылатын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нәтижесі</a:t>
            </a:r>
            <a:r>
              <a:rPr lang="ru-RU" sz="2000" dirty="0"/>
              <a:t> </a:t>
            </a:r>
            <a:r>
              <a:rPr lang="ru-RU" sz="2000" dirty="0" err="1"/>
              <a:t>жүйке</a:t>
            </a:r>
            <a:r>
              <a:rPr lang="ru-RU" sz="2000" dirty="0"/>
              <a:t> </a:t>
            </a:r>
            <a:r>
              <a:rPr lang="ru-RU" sz="2000" dirty="0" err="1"/>
              <a:t>жүйесінің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ауруларына</a:t>
            </a:r>
            <a:r>
              <a:rPr lang="ru-RU" sz="2000" dirty="0"/>
              <a:t> (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ru-RU" sz="2000" dirty="0" err="1"/>
              <a:t>ұйқының</a:t>
            </a:r>
            <a:r>
              <a:rPr lang="ru-RU" sz="2000" dirty="0"/>
              <a:t> </a:t>
            </a:r>
            <a:r>
              <a:rPr lang="ru-RU" sz="2000" dirty="0" err="1"/>
              <a:t>бұзылуы</a:t>
            </a:r>
            <a:r>
              <a:rPr lang="ru-RU" sz="2000" dirty="0"/>
              <a:t>, </a:t>
            </a:r>
            <a:r>
              <a:rPr lang="ru-RU" sz="2000" dirty="0" err="1"/>
              <a:t>невроздар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Жүрек"/>
              </a:rPr>
              <a:t>жүрек</a:t>
            </a:r>
            <a:r>
              <a:rPr lang="ru-RU" sz="2000" dirty="0" err="1"/>
              <a:t>-қан</a:t>
            </a:r>
            <a:r>
              <a:rPr lang="ru-RU" sz="2000" dirty="0"/>
              <a:t> </a:t>
            </a:r>
            <a:r>
              <a:rPr lang="ru-RU" sz="2000" dirty="0" err="1"/>
              <a:t>тамырларының</a:t>
            </a:r>
            <a:r>
              <a:rPr lang="ru-RU" sz="2000" dirty="0"/>
              <a:t> </a:t>
            </a:r>
            <a:r>
              <a:rPr lang="ru-RU" sz="2000" dirty="0" err="1"/>
              <a:t>аурулары</a:t>
            </a:r>
            <a:r>
              <a:rPr lang="ru-RU" sz="2000" dirty="0"/>
              <a:t>) </a:t>
            </a:r>
            <a:r>
              <a:rPr lang="ru-RU" sz="2000" dirty="0" err="1"/>
              <a:t>соқтырады</a:t>
            </a:r>
            <a:r>
              <a:rPr lang="ru-RU" sz="2000" dirty="0"/>
              <a:t>.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психологиялық</a:t>
            </a:r>
            <a:r>
              <a:rPr lang="ru-RU" sz="2000" dirty="0"/>
              <a:t> </a:t>
            </a:r>
            <a:r>
              <a:rPr lang="ru-RU" sz="2000" dirty="0" err="1"/>
              <a:t>тексеру</a:t>
            </a:r>
            <a:r>
              <a:rPr lang="ru-RU" sz="2000" dirty="0"/>
              <a:t> мен </a:t>
            </a:r>
            <a:r>
              <a:rPr lang="ru-RU" sz="2000" dirty="0" err="1"/>
              <a:t>психокоррекцияда</a:t>
            </a:r>
            <a:r>
              <a:rPr lang="ru-RU" sz="2000" dirty="0"/>
              <a:t> </a:t>
            </a:r>
            <a:r>
              <a:rPr lang="ru-RU" sz="2000" dirty="0" err="1"/>
              <a:t>міндетті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адамның</a:t>
            </a:r>
            <a:r>
              <a:rPr lang="ru-RU" sz="2000" dirty="0"/>
              <a:t> 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 </a:t>
            </a:r>
            <a:r>
              <a:rPr lang="ru-RU" sz="2000" b="1" dirty="0" err="1"/>
              <a:t>биологиялық</a:t>
            </a:r>
            <a:r>
              <a:rPr lang="ru-RU" sz="2000" b="1" dirty="0"/>
              <a:t> </a:t>
            </a:r>
            <a:r>
              <a:rPr lang="ru-RU" sz="2000" b="1" dirty="0" err="1"/>
              <a:t>ырғақ</a:t>
            </a:r>
            <a:r>
              <a:rPr lang="ru-RU" sz="2000" dirty="0"/>
              <a:t> </a:t>
            </a:r>
            <a:r>
              <a:rPr lang="ru-RU" sz="2000" dirty="0" err="1"/>
              <a:t>құрылымы</a:t>
            </a:r>
            <a:r>
              <a:rPr lang="ru-RU" sz="2000" dirty="0"/>
              <a:t> </a:t>
            </a:r>
            <a:r>
              <a:rPr lang="ru-RU" sz="2000" dirty="0" err="1"/>
              <a:t>ескерілуі</a:t>
            </a:r>
            <a:r>
              <a:rPr lang="ru-RU" sz="2000" dirty="0"/>
              <a:t> </a:t>
            </a:r>
            <a:r>
              <a:rPr lang="ru-RU" sz="2000" dirty="0" err="1"/>
              <a:t>тиіс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44416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88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өмір-клеткадан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биосфераға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дейін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бағынышты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Кезінде</a:t>
            </a:r>
            <a:r>
              <a:rPr lang="ru-RU" sz="2000" dirty="0" smtClean="0"/>
              <a:t> академик </a:t>
            </a:r>
            <a:r>
              <a:rPr lang="ru-RU" sz="2000" dirty="0" err="1" smtClean="0"/>
              <a:t>А.Богомолец</a:t>
            </a:r>
            <a:r>
              <a:rPr lang="ru-RU" sz="2000" dirty="0" smtClean="0"/>
              <a:t> (1928 ж),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циклдерге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келетінін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байқаған</a:t>
            </a:r>
            <a:r>
              <a:rPr lang="ru-RU" sz="2000" dirty="0" smtClean="0"/>
              <a:t>. </a:t>
            </a:r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өз</a:t>
            </a:r>
            <a:r>
              <a:rPr lang="ru-RU" sz="2000" dirty="0" smtClean="0"/>
              <a:t> </a:t>
            </a:r>
            <a:r>
              <a:rPr lang="ru-RU" sz="2000" dirty="0" err="1" smtClean="0"/>
              <a:t>еңбектерінде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ырғаққа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организмдегі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бүкіл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</a:t>
            </a:r>
            <a:r>
              <a:rPr lang="ru-RU" sz="2000" dirty="0" smtClean="0"/>
              <a:t>: </a:t>
            </a:r>
            <a:r>
              <a:rPr lang="ru-RU" sz="2000" dirty="0" err="1" smtClean="0"/>
              <a:t>жүректің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соғуы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тыныс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жүйелері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т.б</a:t>
            </a:r>
            <a:r>
              <a:rPr lang="ru-RU" sz="2000" dirty="0" smtClean="0"/>
              <a:t>.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ырғақпен жүретінің атап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керсеткен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. </a:t>
            </a:r>
          </a:p>
        </p:txBody>
      </p:sp>
      <p:pic>
        <p:nvPicPr>
          <p:cNvPr id="6146" name="Picture 2" descr="Картинки по запросу Богомолец, Александр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4290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ішкі(организмнің тіршілігіне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сыртқы (қоршаған ортадағы өзгерістер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42913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</a:rPr>
              <a:t>Кез-келген</a:t>
            </a:r>
            <a:r>
              <a:rPr lang="ru-RU" dirty="0" smtClean="0">
                <a:solidFill>
                  <a:prstClr val="black"/>
                </a:solidFill>
              </a:rPr>
              <a:t> организм </a:t>
            </a:r>
            <a:r>
              <a:rPr lang="ru-RU" dirty="0" err="1" smtClean="0">
                <a:solidFill>
                  <a:prstClr val="black"/>
                </a:solidFill>
              </a:rPr>
              <a:t>үшін табиғи ырғақтарды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екі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топқа бөледі</a:t>
            </a:r>
            <a:r>
              <a:rPr lang="kk-KZ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42852"/>
            <a:ext cx="53652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Ішкі циклдар — ең алдымда организмнің физиологиялық ырғақтары. Организмдегі жүріп жатқан физиологиялық процестердің ешқайсысы үздіксіз жүре бермейді. Клеткадағы белок, ДНҚ жөне РНҚ синтезделуінде, ферменттер жұмысында ырғақтылық байқалады. Сондай-ақ клеткалардың бөлінуі, ішкі секреция бездерінің жұмысы, жүрек соғуы, тыныс алу, жүйке жүйесінің қозуы, яғни, организмнің бүкіл мүшелері, ұлпалары, клеткалары белгілі бір ырғақтылыққа баағытталады. Айта кетерлігі, әр жүйенің  өзіндік мезгілдері бар.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23"/>
          <a:stretch/>
        </p:blipFill>
        <p:spPr bwMode="auto">
          <a:xfrm>
            <a:off x="3680062" y="4246807"/>
            <a:ext cx="240410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3" y="260648"/>
            <a:ext cx="3637607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днқ репликация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759" y="4246807"/>
            <a:ext cx="2095500" cy="22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775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61" y="302359"/>
            <a:ext cx="47373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Организм </a:t>
            </a:r>
            <a:r>
              <a:rPr lang="ru-RU" sz="2800" dirty="0" err="1"/>
              <a:t>өзінің</a:t>
            </a:r>
            <a:r>
              <a:rPr lang="ru-RU" sz="2800" dirty="0"/>
              <a:t> </a:t>
            </a:r>
            <a:r>
              <a:rPr lang="ru-RU" sz="2800" dirty="0" err="1"/>
              <a:t>физиолоиялық</a:t>
            </a:r>
            <a:r>
              <a:rPr lang="ru-RU" sz="2800" dirty="0"/>
              <a:t> </a:t>
            </a:r>
            <a:r>
              <a:rPr lang="ru-RU" sz="2800" dirty="0" err="1"/>
              <a:t>қызметін</a:t>
            </a:r>
            <a:r>
              <a:rPr lang="ru-RU" sz="2800" dirty="0"/>
              <a:t> </a:t>
            </a:r>
            <a:r>
              <a:rPr lang="ru-RU" sz="2800" dirty="0" err="1"/>
              <a:t>ырғақты</a:t>
            </a:r>
            <a:r>
              <a:rPr lang="ru-RU" sz="2800" dirty="0"/>
              <a:t> </a:t>
            </a:r>
            <a:r>
              <a:rPr lang="ru-RU" sz="2800" dirty="0" err="1"/>
              <a:t>түрде</a:t>
            </a:r>
            <a:r>
              <a:rPr lang="ru-RU" sz="2800" dirty="0"/>
              <a:t> </a:t>
            </a:r>
            <a:r>
              <a:rPr lang="ru-RU" sz="2800" dirty="0" err="1"/>
              <a:t>жүргізе</a:t>
            </a:r>
            <a:r>
              <a:rPr lang="ru-RU" sz="2800" dirty="0"/>
              <a:t> </a:t>
            </a:r>
            <a:r>
              <a:rPr lang="ru-RU" sz="2800" dirty="0" err="1"/>
              <a:t>отырып</a:t>
            </a:r>
            <a:r>
              <a:rPr lang="ru-RU" sz="2800" dirty="0"/>
              <a:t> </a:t>
            </a:r>
            <a:r>
              <a:rPr lang="ru-RU" sz="2800" dirty="0" err="1"/>
              <a:t>уақытты</a:t>
            </a:r>
            <a:r>
              <a:rPr lang="ru-RU" sz="2800" dirty="0"/>
              <a:t> </a:t>
            </a:r>
            <a:r>
              <a:rPr lang="ru-RU" sz="2800" dirty="0" err="1"/>
              <a:t>санайтын</a:t>
            </a:r>
            <a:r>
              <a:rPr lang="ru-RU" sz="2800" dirty="0"/>
              <a:t> </a:t>
            </a:r>
            <a:r>
              <a:rPr lang="ru-RU" sz="2800" dirty="0" err="1"/>
              <a:t>сияқты</a:t>
            </a:r>
            <a:r>
              <a:rPr lang="ru-RU" sz="2800" dirty="0"/>
              <a:t>. </a:t>
            </a:r>
            <a:r>
              <a:rPr lang="ru-RU" sz="2800" dirty="0" err="1"/>
              <a:t>Ішкі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ырғақтар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келесі</a:t>
            </a:r>
            <a:r>
              <a:rPr lang="ru-RU" sz="2800" dirty="0"/>
              <a:t> </a:t>
            </a:r>
            <a:r>
              <a:rPr lang="ru-RU" sz="2800" dirty="0" err="1"/>
              <a:t>фазаның</a:t>
            </a:r>
            <a:r>
              <a:rPr lang="ru-RU" sz="2800" dirty="0"/>
              <a:t> </a:t>
            </a:r>
            <a:r>
              <a:rPr lang="ru-RU" sz="2800" dirty="0" err="1"/>
              <a:t>басталуы</a:t>
            </a:r>
            <a:r>
              <a:rPr lang="ru-RU" sz="2800" dirty="0"/>
              <a:t> </a:t>
            </a:r>
            <a:r>
              <a:rPr lang="ru-RU" sz="2800" dirty="0" err="1"/>
              <a:t>уақытқа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 </a:t>
            </a:r>
            <a:r>
              <a:rPr lang="ru-RU" sz="2800" dirty="0" err="1"/>
              <a:t>Уақыт</a:t>
            </a:r>
            <a:r>
              <a:rPr lang="ru-RU" sz="2800" dirty="0"/>
              <a:t> </a:t>
            </a:r>
            <a:r>
              <a:rPr lang="ru-RU" sz="2800" dirty="0" err="1"/>
              <a:t>маңызды</a:t>
            </a:r>
            <a:r>
              <a:rPr lang="ru-RU" sz="2800" dirty="0"/>
              <a:t> </a:t>
            </a:r>
            <a:r>
              <a:rPr lang="ru-RU" sz="2800" dirty="0" err="1"/>
              <a:t>экологиялық</a:t>
            </a:r>
            <a:r>
              <a:rPr lang="ru-RU" sz="2800" dirty="0"/>
              <a:t> фактор </a:t>
            </a:r>
            <a:r>
              <a:rPr lang="ru-RU" sz="2800" dirty="0" err="1"/>
              <a:t>ролін</a:t>
            </a:r>
            <a:r>
              <a:rPr lang="ru-RU" sz="2800" dirty="0"/>
              <a:t> </a:t>
            </a:r>
            <a:r>
              <a:rPr lang="ru-RU" sz="2800" dirty="0" err="1"/>
              <a:t>атқаратыңдықтан</a:t>
            </a:r>
            <a:r>
              <a:rPr lang="ru-RU" sz="2800" dirty="0"/>
              <a:t>, </a:t>
            </a:r>
            <a:r>
              <a:rPr lang="ru-RU" sz="2800" dirty="0" err="1"/>
              <a:t>тірі</a:t>
            </a:r>
            <a:r>
              <a:rPr lang="ru-RU" sz="2800" dirty="0"/>
              <a:t> </a:t>
            </a:r>
            <a:r>
              <a:rPr lang="ru-RU" sz="2800" dirty="0" err="1"/>
              <a:t>организмдер</a:t>
            </a:r>
            <a:r>
              <a:rPr lang="ru-RU" sz="2800" dirty="0"/>
              <a:t> </a:t>
            </a:r>
            <a:r>
              <a:rPr lang="ru-RU" sz="2800" dirty="0" err="1"/>
              <a:t>табиғаттың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өзгерістерін</a:t>
            </a:r>
            <a:r>
              <a:rPr lang="ru-RU" sz="2800" dirty="0"/>
              <a:t> </a:t>
            </a:r>
            <a:r>
              <a:rPr lang="ru-RU" sz="2800" dirty="0" err="1"/>
              <a:t>сезіне</a:t>
            </a:r>
            <a:r>
              <a:rPr lang="ru-RU" sz="2800" dirty="0"/>
              <a:t> </a:t>
            </a:r>
            <a:r>
              <a:rPr lang="ru-RU" sz="2800" dirty="0" err="1"/>
              <a:t>отырьш</a:t>
            </a:r>
            <a:r>
              <a:rPr lang="ru-RU" sz="2800" dirty="0"/>
              <a:t> </a:t>
            </a:r>
            <a:r>
              <a:rPr lang="ru-RU" sz="2800" dirty="0" err="1"/>
              <a:t>соған</a:t>
            </a:r>
            <a:r>
              <a:rPr lang="ru-RU" sz="2800" dirty="0"/>
              <a:t> </a:t>
            </a:r>
            <a:r>
              <a:rPr lang="ru-RU" sz="2800" dirty="0" err="1"/>
              <a:t>бейімделуі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15"/>
          <a:stretch/>
        </p:blipFill>
        <p:spPr bwMode="auto">
          <a:xfrm>
            <a:off x="5004048" y="548680"/>
            <a:ext cx="367240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2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8" y="2169"/>
            <a:ext cx="9023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Тірі</a:t>
            </a:r>
            <a:r>
              <a:rPr lang="ru-RU" sz="3200" dirty="0"/>
              <a:t> </a:t>
            </a:r>
            <a:r>
              <a:rPr lang="ru-RU" sz="3200" dirty="0" err="1"/>
              <a:t>ағзаларда</a:t>
            </a:r>
            <a:r>
              <a:rPr lang="ru-RU" sz="3200" dirty="0"/>
              <a:t> </a:t>
            </a:r>
            <a:r>
              <a:rPr lang="ru-RU" sz="3200" dirty="0" err="1"/>
              <a:t>болатын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Айдың</a:t>
            </a:r>
            <a:r>
              <a:rPr lang="ru-RU" sz="3200" dirty="0"/>
              <a:t> да </a:t>
            </a:r>
            <a:r>
              <a:rPr lang="ru-RU" sz="3200" dirty="0" err="1"/>
              <a:t>әсері</a:t>
            </a:r>
            <a:r>
              <a:rPr lang="ru-RU" sz="3200" dirty="0"/>
              <a:t> бар.</a:t>
            </a:r>
          </a:p>
          <a:p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өз</a:t>
            </a:r>
            <a:r>
              <a:rPr lang="ru-RU" sz="3200" dirty="0"/>
              <a:t> </a:t>
            </a:r>
            <a:r>
              <a:rPr lang="ru-RU" sz="3200" dirty="0" err="1"/>
              <a:t>білігі</a:t>
            </a:r>
            <a:r>
              <a:rPr lang="ru-RU" sz="3200" dirty="0"/>
              <a:t> (ось) </a:t>
            </a:r>
            <a:r>
              <a:rPr lang="ru-RU" sz="3200" dirty="0" err="1"/>
              <a:t>бойынша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(24 </a:t>
            </a:r>
            <a:r>
              <a:rPr lang="ru-RU" sz="3200" dirty="0" err="1"/>
              <a:t>сағатта</a:t>
            </a:r>
            <a:r>
              <a:rPr lang="ru-RU" sz="3200" dirty="0"/>
              <a:t>) </a:t>
            </a:r>
            <a:r>
              <a:rPr lang="ru-RU" sz="3200" dirty="0" err="1"/>
              <a:t>тәуліктік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әсер</a:t>
            </a:r>
            <a:r>
              <a:rPr lang="ru-RU" sz="3200" dirty="0"/>
              <a:t> </a:t>
            </a:r>
            <a:r>
              <a:rPr lang="ru-RU" sz="3200" dirty="0" err="1"/>
              <a:t>етеді</a:t>
            </a:r>
            <a:r>
              <a:rPr lang="ru-RU" sz="3200" dirty="0"/>
              <a:t>. </a:t>
            </a:r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күнді</a:t>
            </a:r>
            <a:r>
              <a:rPr lang="ru-RU" sz="3200" dirty="0"/>
              <a:t> </a:t>
            </a:r>
            <a:r>
              <a:rPr lang="ru-RU" sz="3200" dirty="0" err="1"/>
              <a:t>айнала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</a:t>
            </a:r>
            <a:r>
              <a:rPr lang="ru-RU" sz="3200" dirty="0" err="1"/>
              <a:t>маусымдық</a:t>
            </a:r>
            <a:r>
              <a:rPr lang="ru-RU" sz="3200" dirty="0"/>
              <a:t> </a:t>
            </a:r>
            <a:r>
              <a:rPr lang="ru-RU" sz="3200" dirty="0" err="1"/>
              <a:t>ырғақтарды</a:t>
            </a:r>
            <a:r>
              <a:rPr lang="ru-RU" sz="3200" dirty="0"/>
              <a:t> </a:t>
            </a:r>
            <a:r>
              <a:rPr lang="ru-RU" sz="3200" dirty="0" err="1"/>
              <a:t>қалыптастырады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9157"/>
            <a:ext cx="7848872" cy="356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8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81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Биологиялық</a:t>
            </a:r>
            <a:r>
              <a:rPr lang="ru-RU" sz="2200" b="1" dirty="0"/>
              <a:t> </a:t>
            </a:r>
            <a:r>
              <a:rPr lang="ru-RU" sz="2200" b="1" dirty="0" err="1"/>
              <a:t>сағат</a:t>
            </a:r>
            <a:r>
              <a:rPr lang="ru-RU" sz="2200" dirty="0"/>
              <a:t> – </a:t>
            </a:r>
            <a:r>
              <a:rPr lang="ru-RU" sz="2200" dirty="0" err="1">
                <a:hlinkClick r:id="rId2" tooltip="Жануарлар"/>
              </a:rPr>
              <a:t>жануарлар</a:t>
            </a:r>
            <a:r>
              <a:rPr lang="ru-RU" sz="2200" dirty="0"/>
              <a:t> мен </a:t>
            </a:r>
            <a:r>
              <a:rPr lang="ru-RU" sz="2200" dirty="0" err="1"/>
              <a:t>адамның</a:t>
            </a:r>
            <a:r>
              <a:rPr lang="ru-RU" sz="2200" dirty="0"/>
              <a:t> </a:t>
            </a:r>
            <a:r>
              <a:rPr lang="ru-RU" sz="2200" dirty="0" err="1">
                <a:hlinkClick r:id="rId3" tooltip="Уақыт"/>
              </a:rPr>
              <a:t>уақыт</a:t>
            </a:r>
            <a:r>
              <a:rPr lang="ru-RU" sz="2200" dirty="0"/>
              <a:t> </a:t>
            </a:r>
            <a:r>
              <a:rPr lang="ru-RU" sz="2200" dirty="0" err="1"/>
              <a:t>өлшемін</a:t>
            </a:r>
            <a:r>
              <a:rPr lang="ru-RU" sz="2200" dirty="0"/>
              <a:t> </a:t>
            </a:r>
            <a:r>
              <a:rPr lang="ru-RU" sz="2200" dirty="0" err="1"/>
              <a:t>бағдарлау</a:t>
            </a:r>
            <a:r>
              <a:rPr lang="ru-RU" sz="2200" dirty="0"/>
              <a:t> </a:t>
            </a:r>
            <a:r>
              <a:rPr lang="ru-RU" sz="2200" dirty="0" err="1"/>
              <a:t>қасиеті</a:t>
            </a:r>
            <a:r>
              <a:rPr lang="ru-RU" sz="2200" dirty="0"/>
              <a:t>. </a:t>
            </a:r>
            <a:r>
              <a:rPr lang="ru-RU" sz="2200" dirty="0" err="1"/>
              <a:t>Ол</a:t>
            </a:r>
            <a:r>
              <a:rPr lang="ru-RU" sz="2200" dirty="0"/>
              <a:t> </a:t>
            </a:r>
            <a:r>
              <a:rPr lang="ru-RU" sz="2200" dirty="0" err="1">
                <a:hlinkClick r:id="rId4" tooltip="Жасуша"/>
              </a:rPr>
              <a:t>жасушалардағы</a:t>
            </a:r>
            <a:r>
              <a:rPr lang="ru-RU" sz="2200" dirty="0"/>
              <a:t> </a:t>
            </a:r>
            <a:r>
              <a:rPr lang="ru-RU" sz="2200" dirty="0" err="1"/>
              <a:t>физикалық-химиялық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физиологиялық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</a:t>
            </a:r>
            <a:r>
              <a:rPr lang="ru-RU" sz="2200" dirty="0" err="1"/>
              <a:t>белгілі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уақытта</a:t>
            </a:r>
            <a:r>
              <a:rPr lang="ru-RU" sz="2200" dirty="0"/>
              <a:t> </a:t>
            </a:r>
            <a:r>
              <a:rPr lang="ru-RU" sz="2200" dirty="0" err="1"/>
              <a:t>қайталанып</a:t>
            </a:r>
            <a:r>
              <a:rPr lang="ru-RU" sz="2200" dirty="0"/>
              <a:t> </a:t>
            </a:r>
            <a:r>
              <a:rPr lang="ru-RU" sz="2200" dirty="0" err="1"/>
              <a:t>отыруына</a:t>
            </a:r>
            <a:r>
              <a:rPr lang="ru-RU" sz="2200" dirty="0"/>
              <a:t> (</a:t>
            </a:r>
            <a:r>
              <a:rPr lang="ru-RU" sz="2200" dirty="0" err="1">
                <a:hlinkClick r:id="rId5" tooltip="Биологиялық ырғақ"/>
              </a:rPr>
              <a:t>биологиялық</a:t>
            </a:r>
            <a:r>
              <a:rPr lang="ru-RU" sz="2200" dirty="0">
                <a:hlinkClick r:id="rId5" tooltip="Биологиялық ырғақ"/>
              </a:rPr>
              <a:t> </a:t>
            </a:r>
            <a:r>
              <a:rPr lang="ru-RU" sz="2200" dirty="0" err="1">
                <a:hlinkClick r:id="rId5" tooltip="Биологиялық ырғақ"/>
              </a:rPr>
              <a:t>ырғақ</a:t>
            </a:r>
            <a:r>
              <a:rPr lang="ru-RU" sz="2200" dirty="0"/>
              <a:t>) </a:t>
            </a:r>
            <a:r>
              <a:rPr lang="ru-RU" sz="2200" dirty="0" err="1"/>
              <a:t>негізделген</a:t>
            </a:r>
            <a:r>
              <a:rPr lang="ru-RU" sz="2200" dirty="0"/>
              <a:t>. </a:t>
            </a:r>
            <a:r>
              <a:rPr lang="ru-RU" sz="2200" dirty="0" err="1"/>
              <a:t>Мұндай</a:t>
            </a:r>
            <a:r>
              <a:rPr lang="ru-RU" sz="2200" dirty="0"/>
              <a:t> </a:t>
            </a:r>
            <a:r>
              <a:rPr lang="ru-RU" sz="2200" dirty="0" err="1"/>
              <a:t>қабілеттілік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жасушалылардан</a:t>
            </a:r>
            <a:r>
              <a:rPr lang="ru-RU" sz="2200" dirty="0"/>
              <a:t> </a:t>
            </a:r>
            <a:r>
              <a:rPr lang="ru-RU" sz="2200" dirty="0" err="1"/>
              <a:t>бастап</a:t>
            </a:r>
            <a:r>
              <a:rPr lang="ru-RU" sz="2200" dirty="0"/>
              <a:t> </a:t>
            </a:r>
            <a:r>
              <a:rPr lang="ru-RU" sz="2200" dirty="0" err="1"/>
              <a:t>адамға</a:t>
            </a:r>
            <a:r>
              <a:rPr lang="ru-RU" sz="2200" dirty="0"/>
              <a:t> </a:t>
            </a:r>
            <a:r>
              <a:rPr lang="ru-RU" sz="2200" dirty="0" err="1"/>
              <a:t>дейін</a:t>
            </a:r>
            <a:r>
              <a:rPr lang="ru-RU" sz="2200" dirty="0"/>
              <a:t> – </a:t>
            </a:r>
            <a:r>
              <a:rPr lang="ru-RU" sz="2200" dirty="0" err="1"/>
              <a:t>тірі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</a:t>
            </a:r>
            <a:r>
              <a:rPr lang="ru-RU" sz="2200" dirty="0" err="1"/>
              <a:t>барлығында</a:t>
            </a:r>
            <a:r>
              <a:rPr lang="ru-RU" sz="2200" dirty="0"/>
              <a:t> </a:t>
            </a:r>
            <a:r>
              <a:rPr lang="ru-RU" sz="2200" dirty="0" err="1"/>
              <a:t>болады</a:t>
            </a:r>
            <a:r>
              <a:rPr lang="ru-RU" sz="2200" dirty="0"/>
              <a:t>. </a:t>
            </a:r>
            <a:r>
              <a:rPr lang="ru-RU" sz="2200" dirty="0" err="1"/>
              <a:t>Кейбір</a:t>
            </a:r>
            <a:r>
              <a:rPr lang="ru-RU" sz="2200" dirty="0"/>
              <a:t> </a:t>
            </a:r>
            <a:r>
              <a:rPr lang="ru-RU" sz="2200" dirty="0" err="1"/>
              <a:t>зерттеушілер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организмнің</a:t>
            </a:r>
            <a:r>
              <a:rPr lang="ru-RU" sz="2200" dirty="0"/>
              <a:t> </a:t>
            </a:r>
            <a:r>
              <a:rPr lang="ru-RU" sz="2200" dirty="0" err="1"/>
              <a:t>геофизикалық</a:t>
            </a:r>
            <a:r>
              <a:rPr lang="ru-RU" sz="2200" dirty="0"/>
              <a:t> </a:t>
            </a:r>
            <a:r>
              <a:rPr lang="ru-RU" sz="2200" dirty="0" err="1"/>
              <a:t>факторлардың</a:t>
            </a:r>
            <a:r>
              <a:rPr lang="ru-RU" sz="2200" dirty="0"/>
              <a:t> (</a:t>
            </a:r>
            <a:r>
              <a:rPr lang="ru-RU" sz="2200" dirty="0" err="1"/>
              <a:t>жердің</a:t>
            </a:r>
            <a:r>
              <a:rPr lang="ru-RU" sz="2200" dirty="0"/>
              <a:t> </a:t>
            </a:r>
            <a:r>
              <a:rPr lang="ru-RU" sz="2200" dirty="0" err="1"/>
              <a:t>электр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магнит </a:t>
            </a:r>
            <a:r>
              <a:rPr lang="ru-RU" sz="2200" dirty="0" err="1"/>
              <a:t>өрісі</a:t>
            </a:r>
            <a:r>
              <a:rPr lang="ru-RU" sz="2200" dirty="0"/>
              <a:t>, </a:t>
            </a:r>
            <a:r>
              <a:rPr lang="ru-RU" sz="2200" dirty="0" err="1">
                <a:hlinkClick r:id="rId6" tooltip="Күн"/>
              </a:rPr>
              <a:t>Күн</a:t>
            </a:r>
            <a:r>
              <a:rPr lang="ru-RU" sz="2200" dirty="0"/>
              <a:t> мен </a:t>
            </a:r>
            <a:r>
              <a:rPr lang="ru-RU" sz="2200" dirty="0" err="1">
                <a:hlinkClick r:id="rId7" tooltip="Ғарыш"/>
              </a:rPr>
              <a:t>ғарыш</a:t>
            </a:r>
            <a:r>
              <a:rPr lang="ru-RU" sz="2200" dirty="0" err="1">
                <a:hlinkClick r:id="rId8" tooltip="Радиация"/>
              </a:rPr>
              <a:t>радиациясының</a:t>
            </a:r>
            <a:r>
              <a:rPr lang="ru-RU" sz="2200" dirty="0"/>
              <a:t> </a:t>
            </a:r>
            <a:r>
              <a:rPr lang="ru-RU" sz="2200" dirty="0" err="1"/>
              <a:t>тәуліктік</a:t>
            </a:r>
            <a:r>
              <a:rPr lang="ru-RU" sz="2200" dirty="0"/>
              <a:t>, </a:t>
            </a:r>
            <a:r>
              <a:rPr lang="ru-RU" sz="2200" dirty="0" err="1"/>
              <a:t>жылдық</a:t>
            </a:r>
            <a:r>
              <a:rPr lang="ru-RU" sz="2200" dirty="0"/>
              <a:t>, </a:t>
            </a:r>
            <a:r>
              <a:rPr lang="ru-RU" sz="2200" dirty="0" err="1"/>
              <a:t>маусымдық</a:t>
            </a:r>
            <a:r>
              <a:rPr lang="ru-RU" sz="2200" dirty="0"/>
              <a:t> </a:t>
            </a:r>
            <a:r>
              <a:rPr lang="ru-RU" sz="2200" dirty="0" err="1"/>
              <a:t>қайталануының</a:t>
            </a:r>
            <a:r>
              <a:rPr lang="ru-RU" sz="2200" dirty="0"/>
              <a:t>) </a:t>
            </a:r>
            <a:r>
              <a:rPr lang="ru-RU" sz="2200" dirty="0" err="1"/>
              <a:t>өзгеруін</a:t>
            </a:r>
            <a:r>
              <a:rPr lang="ru-RU" sz="2200" dirty="0"/>
              <a:t> </a:t>
            </a:r>
            <a:r>
              <a:rPr lang="ru-RU" sz="2200" dirty="0" err="1"/>
              <a:t>қабылдау</a:t>
            </a:r>
            <a:r>
              <a:rPr lang="ru-RU" sz="2200" dirty="0"/>
              <a:t> </a:t>
            </a:r>
            <a:r>
              <a:rPr lang="ru-RU" sz="2200" dirty="0" err="1"/>
              <a:t>қабілетіне</a:t>
            </a:r>
            <a:r>
              <a:rPr lang="ru-RU" sz="2200" dirty="0"/>
              <a:t> </a:t>
            </a:r>
            <a:r>
              <a:rPr lang="ru-RU" sz="2200" dirty="0" err="1"/>
              <a:t>негізделген</a:t>
            </a:r>
            <a:r>
              <a:rPr lang="ru-RU" sz="2200" dirty="0"/>
              <a:t> </a:t>
            </a:r>
            <a:r>
              <a:rPr lang="ru-RU" sz="2200" dirty="0" err="1"/>
              <a:t>деп</a:t>
            </a:r>
            <a:r>
              <a:rPr lang="ru-RU" sz="2200" dirty="0"/>
              <a:t> </a:t>
            </a:r>
            <a:r>
              <a:rPr lang="ru-RU" sz="2200" dirty="0" err="1"/>
              <a:t>есептейді</a:t>
            </a:r>
            <a:r>
              <a:rPr lang="ru-RU" sz="2200" dirty="0"/>
              <a:t>.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тұтас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да, </a:t>
            </a:r>
            <a:r>
              <a:rPr lang="ru-RU" sz="2200" dirty="0" err="1"/>
              <a:t>сондай-ақ</a:t>
            </a:r>
            <a:r>
              <a:rPr lang="ru-RU" sz="2200" dirty="0"/>
              <a:t> </a:t>
            </a:r>
            <a:r>
              <a:rPr lang="ru-RU" sz="2200" dirty="0">
                <a:hlinkClick r:id="rId9" tooltip="Клетка"/>
              </a:rPr>
              <a:t>клетка</a:t>
            </a:r>
            <a:r>
              <a:rPr lang="ru-RU" sz="2200" dirty="0"/>
              <a:t> </a:t>
            </a:r>
            <a:r>
              <a:rPr lang="ru-RU" sz="2200" dirty="0" err="1"/>
              <a:t>ішіндегі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де </a:t>
            </a:r>
            <a:r>
              <a:rPr lang="ru-RU" sz="2200" dirty="0" err="1"/>
              <a:t>дұрыс</a:t>
            </a:r>
            <a:r>
              <a:rPr lang="ru-RU" sz="2200" dirty="0"/>
              <a:t> </a:t>
            </a:r>
            <a:r>
              <a:rPr lang="ru-RU" sz="2200" dirty="0" err="1"/>
              <a:t>тәуліктік</a:t>
            </a:r>
            <a:r>
              <a:rPr lang="ru-RU" sz="2200" dirty="0"/>
              <a:t> </a:t>
            </a:r>
            <a:r>
              <a:rPr lang="ru-RU" sz="2200" dirty="0" err="1"/>
              <a:t>жұмыс</a:t>
            </a:r>
            <a:r>
              <a:rPr lang="ru-RU" sz="2200" dirty="0"/>
              <a:t> </a:t>
            </a:r>
            <a:r>
              <a:rPr lang="ru-RU" sz="2200" dirty="0" err="1"/>
              <a:t>ырғағын</a:t>
            </a:r>
            <a:r>
              <a:rPr lang="ru-RU" sz="2200" dirty="0"/>
              <a:t> </a:t>
            </a:r>
            <a:r>
              <a:rPr lang="ru-RU" sz="2200" dirty="0" err="1"/>
              <a:t>басқарады</a:t>
            </a:r>
            <a:r>
              <a:rPr lang="ru-RU" sz="2200" dirty="0"/>
              <a:t>. </a:t>
            </a:r>
            <a:r>
              <a:rPr lang="ru-RU" sz="2200" dirty="0" err="1"/>
              <a:t>Ғылымда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сағаттың</a:t>
            </a:r>
            <a:r>
              <a:rPr lang="ru-RU" sz="2200" dirty="0"/>
              <a:t>» сыры </a:t>
            </a:r>
            <a:r>
              <a:rPr lang="ru-RU" sz="2200" dirty="0" err="1"/>
              <a:t>әлі</a:t>
            </a:r>
            <a:r>
              <a:rPr lang="ru-RU" sz="2200" dirty="0"/>
              <a:t> </a:t>
            </a:r>
            <a:r>
              <a:rPr lang="ru-RU" sz="2200" dirty="0" err="1"/>
              <a:t>толықтай</a:t>
            </a:r>
            <a:r>
              <a:rPr lang="ru-RU" sz="2200" dirty="0"/>
              <a:t> </a:t>
            </a:r>
            <a:r>
              <a:rPr lang="ru-RU" sz="2200" dirty="0" err="1"/>
              <a:t>ашылған</a:t>
            </a:r>
            <a:r>
              <a:rPr lang="ru-RU" sz="2200" dirty="0"/>
              <a:t> </a:t>
            </a:r>
            <a:r>
              <a:rPr lang="ru-RU" sz="2200" dirty="0" err="1"/>
              <a:t>жоқ</a:t>
            </a:r>
            <a:r>
              <a:rPr lang="ru-RU" sz="22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731" y="1196752"/>
            <a:ext cx="3499307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0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9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Орта </a:t>
            </a:r>
            <a:r>
              <a:rPr lang="ru-RU" sz="2400" dirty="0" err="1"/>
              <a:t>есеппен</a:t>
            </a:r>
            <a:r>
              <a:rPr lang="ru-RU" sz="2400" dirty="0"/>
              <a:t> </a:t>
            </a:r>
            <a:r>
              <a:rPr lang="ru-RU" sz="2400" dirty="0" err="1"/>
              <a:t>ғалымдардың</a:t>
            </a:r>
            <a:r>
              <a:rPr lang="ru-RU" sz="2400" dirty="0"/>
              <a:t> </a:t>
            </a:r>
            <a:r>
              <a:rPr lang="ru-RU" sz="2400" dirty="0" err="1"/>
              <a:t>айтуынша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1-де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денесі</a:t>
            </a:r>
            <a:r>
              <a:rPr lang="ru-RU" sz="2400" dirty="0"/>
              <a:t> ауру-</a:t>
            </a:r>
            <a:r>
              <a:rPr lang="ru-RU" sz="2400" dirty="0" err="1"/>
              <a:t>сырқауға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сезімтал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Адам </a:t>
            </a:r>
            <a:r>
              <a:rPr lang="ru-RU" sz="2400" dirty="0" err="1"/>
              <a:t>физиологиясы</a:t>
            </a:r>
            <a:r>
              <a:rPr lang="ru-RU" sz="2400" dirty="0"/>
              <a:t> мен </a:t>
            </a:r>
            <a:r>
              <a:rPr lang="ru-RU" sz="2400" dirty="0" err="1"/>
              <a:t>биоритмінің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байланыстарына</a:t>
            </a:r>
            <a:r>
              <a:rPr lang="ru-RU" sz="2400" dirty="0"/>
              <a:t> </a:t>
            </a:r>
            <a:r>
              <a:rPr lang="ru-RU" sz="2400" dirty="0" err="1"/>
              <a:t>шолу</a:t>
            </a:r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2-де </a:t>
            </a:r>
            <a:r>
              <a:rPr lang="ru-RU" sz="2400" dirty="0" err="1"/>
              <a:t>дененің</a:t>
            </a:r>
            <a:r>
              <a:rPr lang="ru-RU" sz="2400" dirty="0"/>
              <a:t> </a:t>
            </a:r>
            <a:r>
              <a:rPr lang="ru-RU" sz="2400" dirty="0" err="1"/>
              <a:t>температурасы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бауыр</a:t>
            </a:r>
            <a:r>
              <a:rPr lang="ru-RU" sz="2400" dirty="0"/>
              <a:t> </a:t>
            </a:r>
            <a:r>
              <a:rPr lang="ru-RU" sz="2400" dirty="0" err="1"/>
              <a:t>улы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жақтылы</a:t>
            </a:r>
            <a:r>
              <a:rPr lang="ru-RU" sz="2400" dirty="0"/>
              <a:t> </a:t>
            </a:r>
            <a:r>
              <a:rPr lang="ru-RU" sz="2400" dirty="0" err="1"/>
              <a:t>етуді</a:t>
            </a:r>
            <a:r>
              <a:rPr lang="ru-RU" sz="2400" dirty="0"/>
              <a:t> </a:t>
            </a:r>
            <a:r>
              <a:rPr lang="ru-RU" sz="2400" dirty="0" err="1"/>
              <a:t>тездетіп</a:t>
            </a:r>
            <a:r>
              <a:rPr lang="ru-RU" sz="2400" dirty="0"/>
              <a:t>, </a:t>
            </a:r>
            <a:r>
              <a:rPr lang="ru-RU" sz="2400" dirty="0" err="1"/>
              <a:t>тазарту</a:t>
            </a:r>
            <a:r>
              <a:rPr lang="ru-RU" sz="2400" dirty="0"/>
              <a:t> </a:t>
            </a:r>
            <a:r>
              <a:rPr lang="ru-RU" sz="2400" dirty="0" err="1"/>
              <a:t>жүргізеді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3-те </a:t>
            </a:r>
            <a:r>
              <a:rPr lang="ru-RU" sz="2400" dirty="0" err="1"/>
              <a:t>тамырдың</a:t>
            </a:r>
            <a:r>
              <a:rPr lang="ru-RU" sz="2400" dirty="0"/>
              <a:t> </a:t>
            </a:r>
            <a:r>
              <a:rPr lang="ru-RU" sz="2400" dirty="0" err="1"/>
              <a:t>соғуы</a:t>
            </a:r>
            <a:r>
              <a:rPr lang="ru-RU" sz="2400" dirty="0"/>
              <a:t>, </a:t>
            </a:r>
            <a:r>
              <a:rPr lang="ru-RU" sz="2400" dirty="0" err="1"/>
              <a:t>тыныс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саны </a:t>
            </a:r>
            <a:r>
              <a:rPr lang="ru-RU" sz="2400" dirty="0" err="1"/>
              <a:t>азайып</a:t>
            </a:r>
            <a:r>
              <a:rPr lang="ru-RU" sz="2400" dirty="0"/>
              <a:t>, </a:t>
            </a:r>
            <a:r>
              <a:rPr lang="ru-RU" sz="2400" dirty="0" err="1"/>
              <a:t>бұлшық</a:t>
            </a:r>
            <a:r>
              <a:rPr lang="ru-RU" sz="2400" dirty="0"/>
              <a:t> </a:t>
            </a:r>
            <a:r>
              <a:rPr lang="ru-RU" sz="2400" dirty="0" err="1"/>
              <a:t>еттер</a:t>
            </a:r>
            <a:r>
              <a:rPr lang="ru-RU" sz="2400" dirty="0"/>
              <a:t> </a:t>
            </a:r>
            <a:r>
              <a:rPr lang="ru-RU" sz="2400" dirty="0" err="1"/>
              <a:t>босайды</a:t>
            </a:r>
            <a:r>
              <a:rPr lang="ru-RU" sz="2400" dirty="0"/>
              <a:t> 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4-те </a:t>
            </a:r>
            <a:r>
              <a:rPr lang="ru-RU" sz="2400" dirty="0" err="1"/>
              <a:t>денедегі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органдардың</a:t>
            </a:r>
            <a:r>
              <a:rPr lang="ru-RU" sz="2400" dirty="0"/>
              <a:t> </a:t>
            </a:r>
            <a:r>
              <a:rPr lang="ru-RU" sz="2400" dirty="0" err="1"/>
              <a:t>қызметі</a:t>
            </a:r>
            <a:r>
              <a:rPr lang="ru-RU" sz="2400" dirty="0"/>
              <a:t> </a:t>
            </a:r>
            <a:r>
              <a:rPr lang="ru-RU" sz="2400" dirty="0" err="1"/>
              <a:t>баяулап</a:t>
            </a:r>
            <a:r>
              <a:rPr lang="ru-RU" sz="2400" dirty="0"/>
              <a:t>,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қысымы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r>
              <a:rPr lang="ru-RU" sz="2400" dirty="0"/>
              <a:t>. (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таңғы</a:t>
            </a:r>
            <a:r>
              <a:rPr lang="ru-RU" sz="2400" dirty="0"/>
              <a:t> </a:t>
            </a:r>
            <a:r>
              <a:rPr lang="ru-RU" sz="2400" dirty="0" err="1"/>
              <a:t>сағат</a:t>
            </a:r>
            <a:r>
              <a:rPr lang="ru-RU" sz="2400" dirty="0"/>
              <a:t> 4 те </a:t>
            </a:r>
            <a:r>
              <a:rPr lang="ru-RU" sz="2400" dirty="0" err="1"/>
              <a:t>өлу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мен </a:t>
            </a:r>
            <a:r>
              <a:rPr lang="ru-RU" sz="2400" dirty="0" err="1"/>
              <a:t>туылу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Себебі</a:t>
            </a:r>
            <a:r>
              <a:rPr lang="ru-RU" sz="2400" dirty="0"/>
              <a:t> ми </a:t>
            </a:r>
            <a:r>
              <a:rPr lang="ru-RU" sz="2400" dirty="0" err="1"/>
              <a:t>бөлімінің</a:t>
            </a:r>
            <a:r>
              <a:rPr lang="ru-RU" sz="2400" dirty="0"/>
              <a:t> </a:t>
            </a:r>
            <a:r>
              <a:rPr lang="ru-RU" sz="2400" dirty="0" err="1"/>
              <a:t>қанмен</a:t>
            </a:r>
            <a:r>
              <a:rPr lang="ru-RU" sz="2400" dirty="0"/>
              <a:t> </a:t>
            </a:r>
            <a:r>
              <a:rPr lang="ru-RU" sz="2400" dirty="0" err="1"/>
              <a:t>қамдалу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азаяды</a:t>
            </a:r>
            <a:r>
              <a:rPr lang="ru-RU" sz="2400" dirty="0"/>
              <a:t>).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5-те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ұйқысы</a:t>
            </a:r>
            <a:r>
              <a:rPr lang="ru-RU" sz="2400" dirty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</a:t>
            </a:r>
            <a:r>
              <a:rPr lang="ru-RU" sz="2400" dirty="0" err="1"/>
              <a:t>қанады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сырқат</a:t>
            </a:r>
            <a:r>
              <a:rPr lang="ru-RU" sz="2400" dirty="0"/>
              <a:t> </a:t>
            </a:r>
            <a:r>
              <a:rPr lang="ru-RU" sz="2400" dirty="0" err="1"/>
              <a:t>жасушалары</a:t>
            </a:r>
            <a:r>
              <a:rPr lang="ru-RU" sz="2400" dirty="0"/>
              <a:t> </a:t>
            </a:r>
            <a:r>
              <a:rPr lang="ru-RU" sz="2400" dirty="0" err="1"/>
              <a:t>бөлінуі</a:t>
            </a:r>
            <a:r>
              <a:rPr lang="ru-RU" sz="2400" dirty="0"/>
              <a:t> </a:t>
            </a:r>
            <a:r>
              <a:rPr lang="ru-RU" sz="2400" dirty="0" err="1"/>
              <a:t>біршама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6-да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есте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 </a:t>
            </a:r>
            <a:r>
              <a:rPr lang="ru-RU" sz="2400" dirty="0" err="1"/>
              <a:t>қабылеті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шекте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7-де </a:t>
            </a:r>
            <a:r>
              <a:rPr lang="ru-RU" sz="2400" dirty="0" err="1"/>
              <a:t>бүйрек</a:t>
            </a:r>
            <a:r>
              <a:rPr lang="ru-RU" sz="2400" dirty="0"/>
              <a:t> </a:t>
            </a:r>
            <a:r>
              <a:rPr lang="ru-RU" sz="2400" dirty="0" err="1"/>
              <a:t>үсті</a:t>
            </a:r>
            <a:r>
              <a:rPr lang="ru-RU" sz="2400" dirty="0"/>
              <a:t> без </a:t>
            </a:r>
            <a:r>
              <a:rPr lang="ru-RU" sz="2400" dirty="0" err="1"/>
              <a:t>гормонының</a:t>
            </a:r>
            <a:r>
              <a:rPr lang="ru-RU" sz="2400" dirty="0"/>
              <a:t> </a:t>
            </a:r>
            <a:r>
              <a:rPr lang="ru-RU" sz="2400" dirty="0" err="1"/>
              <a:t>бөлініп</a:t>
            </a:r>
            <a:r>
              <a:rPr lang="ru-RU" sz="2400" dirty="0"/>
              <a:t> </a:t>
            </a:r>
            <a:r>
              <a:rPr lang="ru-RU" sz="2400" dirty="0" err="1"/>
              <a:t>шығуы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өреге</a:t>
            </a:r>
            <a:r>
              <a:rPr lang="ru-RU" sz="2400" dirty="0"/>
              <a:t> </a:t>
            </a:r>
            <a:r>
              <a:rPr lang="ru-RU" sz="2400" dirty="0" err="1"/>
              <a:t>жетеді</a:t>
            </a:r>
            <a:r>
              <a:rPr lang="ru-RU" sz="2400" dirty="0"/>
              <a:t>.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айналымы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6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445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Сағат</a:t>
            </a:r>
            <a:r>
              <a:rPr lang="ru-RU" sz="2800" dirty="0"/>
              <a:t> 8-де </a:t>
            </a:r>
            <a:r>
              <a:rPr lang="ru-RU" sz="2800" dirty="0" err="1"/>
              <a:t>жыныс</a:t>
            </a:r>
            <a:r>
              <a:rPr lang="ru-RU" sz="2800" dirty="0"/>
              <a:t> </a:t>
            </a:r>
            <a:r>
              <a:rPr lang="ru-RU" sz="2800" dirty="0" err="1"/>
              <a:t>гормонының</a:t>
            </a:r>
            <a:r>
              <a:rPr lang="ru-RU" sz="2800" dirty="0"/>
              <a:t> </a:t>
            </a:r>
            <a:r>
              <a:rPr lang="ru-RU" sz="2800" dirty="0" err="1"/>
              <a:t>бөлініп</a:t>
            </a:r>
            <a:r>
              <a:rPr lang="ru-RU" sz="2800" dirty="0"/>
              <a:t> </a:t>
            </a:r>
            <a:r>
              <a:rPr lang="ru-RU" sz="2800" dirty="0" err="1"/>
              <a:t>шығуы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шекке</a:t>
            </a:r>
            <a:r>
              <a:rPr lang="ru-RU" sz="2800" dirty="0"/>
              <a:t> </a:t>
            </a:r>
            <a:r>
              <a:rPr lang="ru-RU" sz="2800" dirty="0" err="1"/>
              <a:t>жетеді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8-10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тәуліктегі</a:t>
            </a:r>
            <a:r>
              <a:rPr lang="ru-RU" sz="2800" dirty="0"/>
              <a:t>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қабілетінің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шегі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9-да </a:t>
            </a:r>
            <a:r>
              <a:rPr lang="ru-RU" sz="2800" dirty="0" err="1"/>
              <a:t>жүректің</a:t>
            </a:r>
            <a:r>
              <a:rPr lang="ru-RU" sz="2800" dirty="0"/>
              <a:t> </a:t>
            </a:r>
            <a:r>
              <a:rPr lang="ru-RU" sz="2800" dirty="0" err="1"/>
              <a:t>толық</a:t>
            </a:r>
            <a:r>
              <a:rPr lang="ru-RU" sz="2800" dirty="0"/>
              <a:t> </a:t>
            </a:r>
            <a:r>
              <a:rPr lang="ru-RU" sz="2800" dirty="0" err="1"/>
              <a:t>қызметі</a:t>
            </a:r>
            <a:r>
              <a:rPr lang="ru-RU" sz="2800" dirty="0"/>
              <a:t> </a:t>
            </a:r>
            <a:r>
              <a:rPr lang="ru-RU" sz="2800" dirty="0" err="1"/>
              <a:t>басталады</a:t>
            </a:r>
            <a:r>
              <a:rPr lang="ru-RU" sz="2800" dirty="0"/>
              <a:t>. Рух </a:t>
            </a:r>
            <a:r>
              <a:rPr lang="ru-RU" sz="2800" dirty="0" err="1"/>
              <a:t>көтеріңкі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жұмысқа</a:t>
            </a:r>
            <a:r>
              <a:rPr lang="ru-RU" sz="2800" dirty="0"/>
              <a:t> </a:t>
            </a:r>
            <a:r>
              <a:rPr lang="ru-RU" sz="2800" dirty="0" err="1"/>
              <a:t>белсенділігі</a:t>
            </a:r>
            <a:r>
              <a:rPr lang="ru-RU" sz="2800" dirty="0"/>
              <a:t> </a:t>
            </a:r>
            <a:r>
              <a:rPr lang="ru-RU" sz="2800" dirty="0" err="1"/>
              <a:t>артады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10-да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зейін</a:t>
            </a:r>
            <a:r>
              <a:rPr lang="ru-RU" sz="2800" dirty="0"/>
              <a:t> </a:t>
            </a:r>
            <a:r>
              <a:rPr lang="ru-RU" sz="2800" dirty="0" err="1"/>
              <a:t>шоғырландыру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мен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шекте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сәт</a:t>
            </a:r>
            <a:r>
              <a:rPr lang="ru-RU" sz="2800" dirty="0"/>
              <a:t> </a:t>
            </a:r>
            <a:r>
              <a:rPr lang="ru-RU" sz="2800" dirty="0" err="1"/>
              <a:t>қызмет</a:t>
            </a:r>
            <a:r>
              <a:rPr lang="ru-RU" sz="2800" dirty="0"/>
              <a:t> </a:t>
            </a:r>
            <a:r>
              <a:rPr lang="ru-RU" sz="2800" dirty="0" err="1"/>
              <a:t>істеудің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өнімді</a:t>
            </a:r>
            <a:r>
              <a:rPr lang="ru-RU" sz="2800" dirty="0"/>
              <a:t> </a:t>
            </a:r>
            <a:r>
              <a:rPr lang="ru-RU" sz="2800" dirty="0" err="1"/>
              <a:t>кезі</a:t>
            </a:r>
            <a:r>
              <a:rPr lang="ru-RU" sz="2800" dirty="0"/>
              <a:t> </a:t>
            </a:r>
            <a:r>
              <a:rPr lang="ru-RU" sz="2800" dirty="0" err="1"/>
              <a:t>саналады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11-де </a:t>
            </a:r>
            <a:r>
              <a:rPr lang="ru-RU" sz="2800" dirty="0" err="1"/>
              <a:t>көздің</a:t>
            </a:r>
            <a:r>
              <a:rPr lang="ru-RU" sz="2800" dirty="0"/>
              <a:t> </a:t>
            </a:r>
            <a:r>
              <a:rPr lang="ru-RU" sz="2800" dirty="0" err="1"/>
              <a:t>көру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ерекше</a:t>
            </a:r>
            <a:r>
              <a:rPr lang="ru-RU" sz="2800" dirty="0"/>
              <a:t> </a:t>
            </a:r>
            <a:r>
              <a:rPr lang="ru-RU" sz="2800" dirty="0" err="1"/>
              <a:t>жақсарып</a:t>
            </a:r>
            <a:r>
              <a:rPr lang="ru-RU" sz="2800" dirty="0"/>
              <a:t>, </a:t>
            </a:r>
            <a:r>
              <a:rPr lang="ru-RU" sz="2800" dirty="0" err="1"/>
              <a:t>жарыққа</a:t>
            </a:r>
            <a:r>
              <a:rPr lang="ru-RU" sz="2800" dirty="0"/>
              <a:t> </a:t>
            </a:r>
            <a:r>
              <a:rPr lang="ru-RU" sz="2800" dirty="0" err="1"/>
              <a:t>өте</a:t>
            </a:r>
            <a:r>
              <a:rPr lang="ru-RU" sz="2800" dirty="0"/>
              <a:t> </a:t>
            </a:r>
            <a:r>
              <a:rPr lang="ru-RU" sz="2800" dirty="0" err="1"/>
              <a:t>сезімтал</a:t>
            </a:r>
            <a:r>
              <a:rPr lang="ru-RU" sz="2800" dirty="0"/>
              <a:t> </a:t>
            </a:r>
            <a:r>
              <a:rPr lang="ru-RU" sz="2800" dirty="0" err="1"/>
              <a:t>келеді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12-де ой </a:t>
            </a:r>
            <a:r>
              <a:rPr lang="ru-RU" sz="2800" dirty="0" err="1"/>
              <a:t>қорту</a:t>
            </a:r>
            <a:r>
              <a:rPr lang="ru-RU" sz="2800" dirty="0"/>
              <a:t> </a:t>
            </a:r>
            <a:r>
              <a:rPr lang="ru-RU" sz="2800" dirty="0" err="1"/>
              <a:t>қабілеті</a:t>
            </a:r>
            <a:r>
              <a:rPr lang="ru-RU" sz="2800" dirty="0"/>
              <a:t> </a:t>
            </a:r>
            <a:r>
              <a:rPr lang="ru-RU" sz="2800" dirty="0" err="1"/>
              <a:t>біртіндеп</a:t>
            </a:r>
            <a:r>
              <a:rPr lang="ru-RU" sz="2800" dirty="0"/>
              <a:t> </a:t>
            </a:r>
            <a:r>
              <a:rPr lang="ru-RU" sz="2800" dirty="0" err="1"/>
              <a:t>төмендейді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12-13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түскі</a:t>
            </a:r>
            <a:r>
              <a:rPr lang="ru-RU" sz="2800" dirty="0"/>
              <a:t> </a:t>
            </a:r>
            <a:r>
              <a:rPr lang="ru-RU" sz="2800" dirty="0" err="1"/>
              <a:t>ұйқының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жақсы</a:t>
            </a:r>
            <a:r>
              <a:rPr lang="ru-RU" sz="2800" dirty="0"/>
              <a:t> </a:t>
            </a:r>
            <a:r>
              <a:rPr lang="ru-RU" sz="2800" dirty="0" err="1"/>
              <a:t>мезгілі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13-те </a:t>
            </a:r>
            <a:r>
              <a:rPr lang="ru-RU" sz="2800" dirty="0" err="1"/>
              <a:t>бауыр</a:t>
            </a:r>
            <a:r>
              <a:rPr lang="ru-RU" sz="2800" dirty="0"/>
              <a:t> </a:t>
            </a:r>
            <a:r>
              <a:rPr lang="ru-RU" sz="2800" dirty="0" err="1"/>
              <a:t>тынығып</a:t>
            </a:r>
            <a:r>
              <a:rPr lang="ru-RU" sz="2800" dirty="0"/>
              <a:t>, </a:t>
            </a:r>
            <a:r>
              <a:rPr lang="ru-RU" sz="2800" dirty="0" err="1"/>
              <a:t>адам</a:t>
            </a:r>
            <a:r>
              <a:rPr lang="ru-RU" sz="2800" dirty="0"/>
              <a:t> </a:t>
            </a:r>
            <a:r>
              <a:rPr lang="ru-RU" sz="2800" dirty="0" err="1"/>
              <a:t>қалжырап</a:t>
            </a:r>
            <a:r>
              <a:rPr lang="ru-RU" sz="2800" dirty="0"/>
              <a:t> </a:t>
            </a:r>
            <a:r>
              <a:rPr lang="ru-RU" sz="2800" dirty="0" err="1"/>
              <a:t>шаршағандай</a:t>
            </a:r>
            <a:r>
              <a:rPr lang="ru-RU" sz="2800" dirty="0"/>
              <a:t> </a:t>
            </a:r>
            <a:r>
              <a:rPr lang="ru-RU" sz="2800" dirty="0" err="1"/>
              <a:t>сезініп</a:t>
            </a:r>
            <a:r>
              <a:rPr lang="ru-RU" sz="2800" dirty="0"/>
              <a:t>, </a:t>
            </a:r>
            <a:r>
              <a:rPr lang="ru-RU" sz="2800" dirty="0" err="1"/>
              <a:t>демалуды</a:t>
            </a:r>
            <a:r>
              <a:rPr lang="ru-RU" sz="2800" dirty="0"/>
              <a:t> </a:t>
            </a:r>
            <a:r>
              <a:rPr lang="ru-RU" sz="2800" dirty="0" err="1"/>
              <a:t>қажет</a:t>
            </a:r>
            <a:r>
              <a:rPr lang="ru-RU" sz="2800" dirty="0"/>
              <a:t> </a:t>
            </a:r>
            <a:r>
              <a:rPr lang="ru-RU" sz="2800" dirty="0" err="1"/>
              <a:t>етеді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14-те </a:t>
            </a:r>
            <a:r>
              <a:rPr lang="ru-RU" sz="2800" dirty="0" err="1"/>
              <a:t>дененің</a:t>
            </a:r>
            <a:r>
              <a:rPr lang="ru-RU" sz="2800" dirty="0"/>
              <a:t> </a:t>
            </a:r>
            <a:r>
              <a:rPr lang="ru-RU" sz="2800" dirty="0" err="1"/>
              <a:t>қалыпты</a:t>
            </a:r>
            <a:r>
              <a:rPr lang="ru-RU" sz="2800" dirty="0"/>
              <a:t> гормон </a:t>
            </a:r>
            <a:r>
              <a:rPr lang="ru-RU" sz="2800" dirty="0" err="1"/>
              <a:t>бөліп</a:t>
            </a:r>
            <a:r>
              <a:rPr lang="ru-RU" sz="2800" dirty="0"/>
              <a:t> </a:t>
            </a:r>
            <a:r>
              <a:rPr lang="ru-RU" sz="2800" dirty="0" err="1"/>
              <a:t>шығаруының</a:t>
            </a:r>
            <a:r>
              <a:rPr lang="ru-RU" sz="2800" dirty="0"/>
              <a:t> </a:t>
            </a:r>
            <a:r>
              <a:rPr lang="ru-RU" sz="2800" dirty="0" err="1"/>
              <a:t>салдарынан</a:t>
            </a:r>
            <a:r>
              <a:rPr lang="ru-RU" sz="2800" dirty="0"/>
              <a:t> </a:t>
            </a:r>
            <a:r>
              <a:rPr lang="ru-RU" sz="2800" dirty="0" err="1"/>
              <a:t>сезім</a:t>
            </a:r>
            <a:r>
              <a:rPr lang="ru-RU" sz="2800" dirty="0"/>
              <a:t> </a:t>
            </a:r>
            <a:r>
              <a:rPr lang="ru-RU" sz="2800" dirty="0" err="1"/>
              <a:t>баяулап</a:t>
            </a:r>
            <a:r>
              <a:rPr lang="ru-RU" sz="2800" dirty="0"/>
              <a:t>, </a:t>
            </a:r>
            <a:r>
              <a:rPr lang="ru-RU" sz="2800" dirty="0" err="1"/>
              <a:t>рух</a:t>
            </a:r>
            <a:r>
              <a:rPr lang="ru-RU" sz="2800" dirty="0"/>
              <a:t> </a:t>
            </a:r>
            <a:r>
              <a:rPr lang="ru-RU" sz="2800" dirty="0" err="1"/>
              <a:t>салғырттайды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903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09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Сағат</a:t>
            </a:r>
            <a:r>
              <a:rPr lang="ru-RU" sz="2300" dirty="0"/>
              <a:t> 15-18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дененің</a:t>
            </a:r>
            <a:r>
              <a:rPr lang="ru-RU" sz="2300" dirty="0"/>
              <a:t> </a:t>
            </a:r>
            <a:r>
              <a:rPr lang="ru-RU" sz="2300" dirty="0" err="1"/>
              <a:t>температурасы</a:t>
            </a:r>
            <a:r>
              <a:rPr lang="ru-RU" sz="2300" dirty="0"/>
              <a:t>, </a:t>
            </a:r>
            <a:r>
              <a:rPr lang="ru-RU" sz="2300" dirty="0" err="1"/>
              <a:t>қан</a:t>
            </a:r>
            <a:r>
              <a:rPr lang="ru-RU" sz="2300" dirty="0"/>
              <a:t> </a:t>
            </a:r>
            <a:r>
              <a:rPr lang="ru-RU" sz="2300" dirty="0" err="1"/>
              <a:t>қысымы</a:t>
            </a:r>
            <a:r>
              <a:rPr lang="ru-RU" sz="2300" dirty="0"/>
              <a:t> </a:t>
            </a:r>
            <a:r>
              <a:rPr lang="ru-RU" sz="2300" dirty="0" err="1"/>
              <a:t>ерекше</a:t>
            </a:r>
            <a:r>
              <a:rPr lang="ru-RU" sz="2300" dirty="0"/>
              <a:t> </a:t>
            </a:r>
            <a:r>
              <a:rPr lang="ru-RU" sz="2300" dirty="0" err="1"/>
              <a:t>өрлейді</a:t>
            </a:r>
            <a:r>
              <a:rPr lang="ru-RU" sz="2300" dirty="0"/>
              <a:t>. </a:t>
            </a:r>
            <a:r>
              <a:rPr lang="ru-RU" sz="2300" dirty="0" err="1"/>
              <a:t>Иіс</a:t>
            </a:r>
            <a:r>
              <a:rPr lang="ru-RU" sz="2300" dirty="0"/>
              <a:t>, </a:t>
            </a:r>
            <a:r>
              <a:rPr lang="ru-RU" sz="2300" dirty="0" err="1"/>
              <a:t>дәм</a:t>
            </a:r>
            <a:r>
              <a:rPr lang="ru-RU" sz="2300" dirty="0"/>
              <a:t> </a:t>
            </a:r>
            <a:r>
              <a:rPr lang="ru-RU" sz="2300" dirty="0" err="1"/>
              <a:t>сезу</a:t>
            </a:r>
            <a:r>
              <a:rPr lang="ru-RU" sz="2300" dirty="0"/>
              <a:t> </a:t>
            </a:r>
            <a:r>
              <a:rPr lang="ru-RU" sz="2300" dirty="0" err="1"/>
              <a:t>түйсігінің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сезгір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16-да </a:t>
            </a:r>
            <a:r>
              <a:rPr lang="ru-RU" sz="2300" dirty="0" err="1"/>
              <a:t>қандағы</a:t>
            </a:r>
            <a:r>
              <a:rPr lang="ru-RU" sz="2300" dirty="0"/>
              <a:t> </a:t>
            </a:r>
            <a:r>
              <a:rPr lang="ru-RU" sz="2300" dirty="0" err="1"/>
              <a:t>қант</a:t>
            </a:r>
            <a:r>
              <a:rPr lang="ru-RU" sz="2300" dirty="0"/>
              <a:t> </a:t>
            </a:r>
            <a:r>
              <a:rPr lang="ru-RU" sz="2300" dirty="0" err="1"/>
              <a:t>құрамы</a:t>
            </a:r>
            <a:r>
              <a:rPr lang="ru-RU" sz="2300" dirty="0"/>
              <a:t> </a:t>
            </a:r>
            <a:r>
              <a:rPr lang="ru-RU" sz="2300" dirty="0" err="1"/>
              <a:t>көбейеді</a:t>
            </a:r>
            <a:r>
              <a:rPr lang="ru-RU" sz="2300" dirty="0"/>
              <a:t> де, </a:t>
            </a:r>
            <a:r>
              <a:rPr lang="ru-RU" sz="2300" dirty="0" err="1"/>
              <a:t>көбінесе</a:t>
            </a:r>
            <a:r>
              <a:rPr lang="ru-RU" sz="2300" dirty="0"/>
              <a:t> </a:t>
            </a:r>
            <a:r>
              <a:rPr lang="ru-RU" sz="2300" dirty="0" err="1"/>
              <a:t>өң</a:t>
            </a:r>
            <a:r>
              <a:rPr lang="ru-RU" sz="2300" dirty="0"/>
              <a:t> </a:t>
            </a:r>
            <a:r>
              <a:rPr lang="ru-RU" sz="2300" dirty="0" err="1"/>
              <a:t>қызғылт</a:t>
            </a:r>
            <a:r>
              <a:rPr lang="ru-RU" sz="2300" dirty="0"/>
              <a:t> </a:t>
            </a:r>
            <a:r>
              <a:rPr lang="ru-RU" sz="2300" dirty="0" err="1"/>
              <a:t>тартады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мезгілді</a:t>
            </a:r>
            <a:r>
              <a:rPr lang="ru-RU" sz="2300" dirty="0"/>
              <a:t> </a:t>
            </a:r>
            <a:r>
              <a:rPr lang="ru-RU" sz="2300" dirty="0" err="1"/>
              <a:t>ғалымдар</a:t>
            </a:r>
            <a:r>
              <a:rPr lang="ru-RU" sz="2300" dirty="0"/>
              <a:t> </a:t>
            </a:r>
            <a:r>
              <a:rPr lang="ru-RU" sz="2300" dirty="0" err="1"/>
              <a:t>суға</a:t>
            </a:r>
            <a:r>
              <a:rPr lang="ru-RU" sz="2300" dirty="0"/>
              <a:t> </a:t>
            </a:r>
            <a:r>
              <a:rPr lang="ru-RU" sz="2300" dirty="0" err="1"/>
              <a:t>жүзу</a:t>
            </a:r>
            <a:r>
              <a:rPr lang="ru-RU" sz="2300" dirty="0"/>
              <a:t> </a:t>
            </a:r>
            <a:r>
              <a:rPr lang="ru-RU" sz="2300" dirty="0" err="1"/>
              <a:t>рекордын</a:t>
            </a:r>
            <a:r>
              <a:rPr lang="ru-RU" sz="2300" dirty="0"/>
              <a:t> </a:t>
            </a:r>
            <a:r>
              <a:rPr lang="ru-RU" sz="2300" dirty="0" err="1"/>
              <a:t>жасаудың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 </a:t>
            </a:r>
            <a:r>
              <a:rPr lang="ru-RU" sz="2300" dirty="0" err="1"/>
              <a:t>деп</a:t>
            </a:r>
            <a:r>
              <a:rPr lang="ru-RU" sz="2300" dirty="0"/>
              <a:t> </a:t>
            </a:r>
            <a:r>
              <a:rPr lang="ru-RU" sz="2300" dirty="0" err="1"/>
              <a:t>есептейді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17-де </a:t>
            </a:r>
            <a:r>
              <a:rPr lang="ru-RU" sz="2300" dirty="0" err="1"/>
              <a:t>қатерлі</a:t>
            </a:r>
            <a:r>
              <a:rPr lang="ru-RU" sz="2300" dirty="0"/>
              <a:t> </a:t>
            </a:r>
            <a:r>
              <a:rPr lang="ru-RU" sz="2300" dirty="0" err="1"/>
              <a:t>ісік</a:t>
            </a:r>
            <a:r>
              <a:rPr lang="ru-RU" sz="2300" dirty="0"/>
              <a:t> </a:t>
            </a:r>
            <a:r>
              <a:rPr lang="ru-RU" sz="2300" dirty="0" err="1"/>
              <a:t>жасушаларының</a:t>
            </a:r>
            <a:r>
              <a:rPr lang="ru-RU" sz="2300" dirty="0"/>
              <a:t> </a:t>
            </a:r>
            <a:r>
              <a:rPr lang="ru-RU" sz="2300" dirty="0" err="1"/>
              <a:t>бөлінуі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бөлінетін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мезгілде</a:t>
            </a:r>
            <a:r>
              <a:rPr lang="ru-RU" sz="2300" dirty="0"/>
              <a:t> </a:t>
            </a:r>
            <a:r>
              <a:rPr lang="ru-RU" sz="2300" dirty="0" err="1"/>
              <a:t>спортшылар</a:t>
            </a:r>
            <a:r>
              <a:rPr lang="ru-RU" sz="2300" dirty="0"/>
              <a:t> </a:t>
            </a:r>
            <a:r>
              <a:rPr lang="ru-RU" sz="2300" dirty="0" err="1"/>
              <a:t>машықтану</a:t>
            </a:r>
            <a:r>
              <a:rPr lang="ru-RU" sz="2300" dirty="0"/>
              <a:t> </a:t>
            </a:r>
            <a:r>
              <a:rPr lang="ru-RU" sz="2300" dirty="0" err="1"/>
              <a:t>мөлшерін</a:t>
            </a:r>
            <a:r>
              <a:rPr lang="ru-RU" sz="2300" dirty="0"/>
              <a:t> </a:t>
            </a:r>
            <a:r>
              <a:rPr lang="ru-RU" sz="2300" dirty="0" err="1"/>
              <a:t>еселеп</a:t>
            </a:r>
            <a:r>
              <a:rPr lang="ru-RU" sz="2300" dirty="0"/>
              <a:t> </a:t>
            </a:r>
            <a:r>
              <a:rPr lang="ru-RU" sz="2300" dirty="0" err="1"/>
              <a:t>арттыруына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18-19 </a:t>
            </a:r>
            <a:r>
              <a:rPr lang="ru-RU" sz="2300" dirty="0" err="1"/>
              <a:t>аралығы</a:t>
            </a:r>
            <a:r>
              <a:rPr lang="ru-RU" sz="2300" dirty="0"/>
              <a:t> </a:t>
            </a:r>
            <a:r>
              <a:rPr lang="ru-RU" sz="2300" dirty="0" err="1"/>
              <a:t>ұзақ</a:t>
            </a:r>
            <a:r>
              <a:rPr lang="ru-RU" sz="2300" dirty="0"/>
              <a:t> </a:t>
            </a:r>
            <a:r>
              <a:rPr lang="ru-RU" sz="2300" dirty="0" err="1"/>
              <a:t>уақыттық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сақтаудың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жақсы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Сағат</a:t>
            </a:r>
            <a:r>
              <a:rPr lang="ru-RU" sz="2300" dirty="0"/>
              <a:t> 18-20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</a:t>
            </a:r>
            <a:r>
              <a:rPr lang="ru-RU" sz="2300" dirty="0"/>
              <a:t> </a:t>
            </a:r>
            <a:r>
              <a:rPr lang="ru-RU" sz="2300" dirty="0" err="1"/>
              <a:t>қабілеті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жоғарғы</a:t>
            </a:r>
            <a:r>
              <a:rPr lang="ru-RU" sz="2300" dirty="0"/>
              <a:t> </a:t>
            </a:r>
            <a:r>
              <a:rPr lang="ru-RU" sz="2300" dirty="0" err="1"/>
              <a:t>шекке</a:t>
            </a:r>
            <a:r>
              <a:rPr lang="ru-RU" sz="2300" dirty="0"/>
              <a:t> </a:t>
            </a:r>
            <a:r>
              <a:rPr lang="ru-RU" sz="2300" dirty="0" err="1"/>
              <a:t>жетеді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20-да </a:t>
            </a:r>
            <a:r>
              <a:rPr lang="ru-RU" sz="2300" dirty="0" err="1"/>
              <a:t>дене</a:t>
            </a:r>
            <a:r>
              <a:rPr lang="ru-RU" sz="2300" dirty="0"/>
              <a:t> </a:t>
            </a:r>
            <a:r>
              <a:rPr lang="ru-RU" sz="2300" dirty="0" err="1"/>
              <a:t>салмақтың</a:t>
            </a:r>
            <a:r>
              <a:rPr lang="ru-RU" sz="2300" dirty="0"/>
              <a:t> </a:t>
            </a:r>
            <a:r>
              <a:rPr lang="ru-RU" sz="2300" dirty="0" err="1"/>
              <a:t>ауырлайтын</a:t>
            </a:r>
            <a:r>
              <a:rPr lang="ru-RU" sz="2300" dirty="0"/>
              <a:t>, </a:t>
            </a:r>
            <a:r>
              <a:rPr lang="ru-RU" sz="2300" dirty="0" err="1"/>
              <a:t>сезгірліктің</a:t>
            </a:r>
            <a:r>
              <a:rPr lang="ru-RU" sz="2300" dirty="0"/>
              <a:t> </a:t>
            </a:r>
            <a:r>
              <a:rPr lang="ru-RU" sz="2300" dirty="0" err="1"/>
              <a:t>әдеттегіден</a:t>
            </a:r>
            <a:r>
              <a:rPr lang="ru-RU" sz="2300" dirty="0"/>
              <a:t> </a:t>
            </a:r>
            <a:r>
              <a:rPr lang="ru-RU" sz="2300" dirty="0" err="1"/>
              <a:t>жоғары</a:t>
            </a:r>
            <a:r>
              <a:rPr lang="ru-RU" sz="2300" dirty="0"/>
              <a:t> </a:t>
            </a:r>
            <a:r>
              <a:rPr lang="ru-RU" sz="2300" dirty="0" err="1"/>
              <a:t>болатын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21-де </a:t>
            </a:r>
            <a:r>
              <a:rPr lang="ru-RU" sz="2300" dirty="0" err="1"/>
              <a:t>күндіз</a:t>
            </a:r>
            <a:r>
              <a:rPr lang="ru-RU" sz="2300" dirty="0"/>
              <a:t> </a:t>
            </a:r>
            <a:r>
              <a:rPr lang="ru-RU" sz="2300" dirty="0" err="1"/>
              <a:t>естіп</a:t>
            </a:r>
            <a:r>
              <a:rPr lang="ru-RU" sz="2300" dirty="0"/>
              <a:t>, </a:t>
            </a:r>
            <a:r>
              <a:rPr lang="ru-RU" sz="2300" dirty="0" err="1"/>
              <a:t>көрген</a:t>
            </a:r>
            <a:r>
              <a:rPr lang="ru-RU" sz="2300" dirty="0"/>
              <a:t> </a:t>
            </a:r>
            <a:r>
              <a:rPr lang="ru-RU" sz="2300" dirty="0" err="1"/>
              <a:t>нәрселер</a:t>
            </a:r>
            <a:r>
              <a:rPr lang="ru-RU" sz="2300" dirty="0"/>
              <a:t> </a:t>
            </a:r>
            <a:r>
              <a:rPr lang="ru-RU" sz="2300" dirty="0" err="1"/>
              <a:t>қайталай</a:t>
            </a:r>
            <a:r>
              <a:rPr lang="ru-RU" sz="2300" dirty="0"/>
              <a:t> </a:t>
            </a:r>
            <a:r>
              <a:rPr lang="ru-RU" sz="2300" dirty="0" err="1"/>
              <a:t>еске</a:t>
            </a:r>
            <a:r>
              <a:rPr lang="ru-RU" sz="2300" dirty="0"/>
              <a:t> </a:t>
            </a:r>
            <a:r>
              <a:rPr lang="ru-RU" sz="2300" dirty="0" err="1"/>
              <a:t>түседі</a:t>
            </a:r>
            <a:r>
              <a:rPr lang="ru-RU" sz="2300" dirty="0"/>
              <a:t>.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dirty="0" err="1"/>
              <a:t>нәрселерді</a:t>
            </a:r>
            <a:r>
              <a:rPr lang="ru-RU" sz="2300" dirty="0"/>
              <a:t> осы </a:t>
            </a:r>
            <a:r>
              <a:rPr lang="ru-RU" sz="2300" dirty="0" err="1"/>
              <a:t>кезде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сақтауға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. </a:t>
            </a:r>
            <a:r>
              <a:rPr lang="ru-RU" sz="2300" dirty="0" err="1"/>
              <a:t>Оқушылардың</a:t>
            </a:r>
            <a:r>
              <a:rPr lang="ru-RU" sz="2300" dirty="0"/>
              <a:t> </a:t>
            </a:r>
            <a:r>
              <a:rPr lang="ru-RU" sz="2300" dirty="0" err="1">
                <a:hlinkClick r:id="rId2" tooltip="Сабақ"/>
              </a:rPr>
              <a:t>сабақ</a:t>
            </a:r>
            <a:r>
              <a:rPr lang="ru-RU" sz="2300" dirty="0"/>
              <a:t> </a:t>
            </a:r>
            <a:r>
              <a:rPr lang="ru-RU" sz="2300" dirty="0" err="1"/>
              <a:t>жаттауына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мезгілдерді</a:t>
            </a:r>
            <a:r>
              <a:rPr lang="ru-RU" sz="2300" dirty="0"/>
              <a:t> </a:t>
            </a:r>
            <a:r>
              <a:rPr lang="ru-RU" sz="2300" dirty="0" err="1"/>
              <a:t>бірі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22-де </a:t>
            </a:r>
            <a:r>
              <a:rPr lang="ru-RU" sz="2300" dirty="0" err="1">
                <a:hlinkClick r:id="rId3" tooltip="Талма"/>
              </a:rPr>
              <a:t>талма</a:t>
            </a:r>
            <a:r>
              <a:rPr lang="ru-RU" sz="2300" dirty="0"/>
              <a:t> </a:t>
            </a:r>
            <a:r>
              <a:rPr lang="ru-RU" sz="2300" dirty="0" err="1"/>
              <a:t>ауруы</a:t>
            </a:r>
            <a:r>
              <a:rPr lang="ru-RU" sz="2300" dirty="0"/>
              <a:t> </a:t>
            </a:r>
            <a:r>
              <a:rPr lang="ru-RU" sz="2300" dirty="0" err="1"/>
              <a:t>жиі</a:t>
            </a:r>
            <a:r>
              <a:rPr lang="ru-RU" sz="2300" dirty="0"/>
              <a:t> </a:t>
            </a:r>
            <a:r>
              <a:rPr lang="ru-RU" sz="2300" dirty="0" err="1"/>
              <a:t>қозады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23-24 </a:t>
            </a:r>
            <a:r>
              <a:rPr lang="ru-RU" sz="2300" dirty="0" err="1"/>
              <a:t>аралығы</a:t>
            </a:r>
            <a:r>
              <a:rPr lang="ru-RU" sz="2300" dirty="0"/>
              <a:t> </a:t>
            </a:r>
            <a:r>
              <a:rPr lang="ru-RU" sz="2300" dirty="0" err="1">
                <a:hlinkClick r:id="rId4" tooltip="Зат алмасу"/>
              </a:rPr>
              <a:t>зат</a:t>
            </a:r>
            <a:r>
              <a:rPr lang="ru-RU" sz="2300" dirty="0">
                <a:hlinkClick r:id="rId4" tooltip="Зат алмасу"/>
              </a:rPr>
              <a:t> </a:t>
            </a:r>
            <a:r>
              <a:rPr lang="ru-RU" sz="2300" dirty="0" err="1">
                <a:hlinkClick r:id="rId4" tooltip="Зат алмасу"/>
              </a:rPr>
              <a:t>алмасудың</a:t>
            </a:r>
            <a:r>
              <a:rPr lang="ru-RU" sz="2300" dirty="0"/>
              <a:t> 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жүрілетін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</a:t>
            </a:r>
            <a:r>
              <a:rPr lang="ru-RU" sz="2300" dirty="0"/>
              <a:t> </a:t>
            </a:r>
            <a:r>
              <a:rPr lang="ru-RU" sz="2300" dirty="0" err="1"/>
              <a:t>ұйқының</a:t>
            </a:r>
            <a:r>
              <a:rPr lang="ru-RU" sz="2300" dirty="0"/>
              <a:t> </a:t>
            </a:r>
            <a:r>
              <a:rPr lang="ru-RU" sz="2300" dirty="0" err="1"/>
              <a:t>тамаша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5627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2" y="28529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</a:t>
            </a:r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зарларыңызға рахмет!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31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0494"/>
            <a:ext cx="5291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/>
              <a:t>Табиғатта көптеген құбылыстар белгілі бір уақыт аралығында ырғақты түрде үнемі қайталанып тұрады. Мысалы, күн мен түннің ауысуы, белгілі уақыт аралығында күннің белсенділігінің өзгеруі және т. б.</a:t>
            </a:r>
            <a:endParaRPr lang="ru-RU" sz="2400" dirty="0"/>
          </a:p>
          <a:p>
            <a:r>
              <a:rPr lang="kk-KZ" sz="2400" dirty="0"/>
              <a:t>Ырғақты өзгеріс адам ағзасында үнемі байқалады. Мысалы, жүректің соғуы, жүйке талшықтары арқылы қозу мен тежелудің таралуы және т. б.</a:t>
            </a:r>
            <a:endParaRPr lang="ru-RU" sz="2400" dirty="0"/>
          </a:p>
        </p:txBody>
      </p:sp>
      <p:pic>
        <p:nvPicPr>
          <p:cNvPr id="12290" name="Picture 2" descr="http://s5.bloknot.ru/wp-content/uploads/2014/06/biologicheskie-chasy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7190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lichnorastu.ru/wp-content/uploads/2014/07/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4943468" cy="28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57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7901"/>
            <a:ext cx="9173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тән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– </a:t>
            </a:r>
            <a:r>
              <a:rPr lang="ru-RU" sz="2000" b="1" dirty="0" err="1" smtClean="0"/>
              <a:t>биологиялық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ырғақ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Биологиялық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</a:t>
            </a:r>
            <a:r>
              <a:rPr lang="ru-RU" sz="2000" dirty="0" smtClean="0"/>
              <a:t> </a:t>
            </a:r>
            <a:r>
              <a:rPr lang="ru-RU" sz="2000" dirty="0" err="1" smtClean="0"/>
              <a:t>қайталанып</a:t>
            </a:r>
            <a:r>
              <a:rPr lang="ru-RU" sz="2000" dirty="0" smtClean="0"/>
              <a:t>, </a:t>
            </a:r>
            <a:r>
              <a:rPr lang="ru-RU" sz="2000" dirty="0" err="1" smtClean="0"/>
              <a:t>оның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әрекетіне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дамуы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ғарыштық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Әсіресе</a:t>
            </a:r>
            <a:r>
              <a:rPr lang="ru-RU" sz="2000" dirty="0" smtClean="0"/>
              <a:t>,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Адам </a:t>
            </a:r>
            <a:r>
              <a:rPr lang="ru-RU" sz="2000" dirty="0" err="1" smtClean="0"/>
              <a:t>ағзасының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ішкі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ортасы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ауытқуына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Мысалы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магниттік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толқынның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қан</a:t>
            </a:r>
            <a:r>
              <a:rPr lang="ru-RU" sz="2000" dirty="0" smtClean="0"/>
              <a:t> </a:t>
            </a:r>
            <a:r>
              <a:rPr lang="ru-RU" sz="2000" dirty="0" err="1" smtClean="0"/>
              <a:t>қысымы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өзгереді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шығармашылық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жұмыстарына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әсерін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тигізеді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266" name="Picture 2" descr="http://sdorov.ru/attachments/Image/2156851_f520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351926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diets.ru/data/cache/2012jul/23/24/895117_43776nothumb500.jpg"/>
          <p:cNvPicPr>
            <a:picLocks noChangeAspect="1" noChangeArrowheads="1"/>
          </p:cNvPicPr>
          <p:nvPr/>
        </p:nvPicPr>
        <p:blipFill>
          <a:blip r:embed="rId3"/>
          <a:srcRect l="9615" t="2083" r="7692" b="10417"/>
          <a:stretch>
            <a:fillRect/>
          </a:stretch>
        </p:blipFill>
        <p:spPr bwMode="auto">
          <a:xfrm>
            <a:off x="785786" y="214290"/>
            <a:ext cx="307183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02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артинки по запросу биоритм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8643998" cy="53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</a:t>
            </a:r>
            <a:r>
              <a:rPr lang="ru-RU" sz="2000" dirty="0" smtClean="0"/>
              <a:t> </a:t>
            </a:r>
            <a:r>
              <a:rPr lang="ru-RU" sz="2000" dirty="0" err="1" smtClean="0"/>
              <a:t>зерттейтін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</a:t>
            </a:r>
            <a:r>
              <a:rPr lang="ru-RU" sz="2000" dirty="0" smtClean="0"/>
              <a:t> – хронобиология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err="1" smtClean="0"/>
              <a:t>chronos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Кейде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ғылымды</a:t>
            </a:r>
            <a:r>
              <a:rPr lang="ru-RU" sz="2000" dirty="0" smtClean="0"/>
              <a:t> биоритмология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smtClean="0"/>
              <a:t>b</a:t>
            </a:r>
            <a:r>
              <a:rPr lang="ru-RU" sz="2000" dirty="0" smtClean="0"/>
              <a:t>і</a:t>
            </a:r>
            <a:r>
              <a:rPr lang="en-US" sz="2000" dirty="0" err="1" smtClean="0"/>
              <a:t>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, «</a:t>
            </a:r>
            <a:r>
              <a:rPr lang="en-US" sz="2000" dirty="0" err="1" smtClean="0"/>
              <a:t>rhytmos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те </a:t>
            </a:r>
            <a:r>
              <a:rPr lang="ru-RU" sz="2000" dirty="0" err="1" smtClean="0"/>
              <a:t>атайды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http://ppt4web.ru/images/1469/44843/640/img3.jpg"/>
          <p:cNvPicPr>
            <a:picLocks noChangeAspect="1" noChangeArrowheads="1"/>
          </p:cNvPicPr>
          <p:nvPr/>
        </p:nvPicPr>
        <p:blipFill>
          <a:blip r:embed="rId3"/>
          <a:srcRect l="4688" t="60938" r="58984" b="4687"/>
          <a:stretch>
            <a:fillRect/>
          </a:stretch>
        </p:blipFill>
        <p:spPr bwMode="auto">
          <a:xfrm>
            <a:off x="5929322" y="4286256"/>
            <a:ext cx="29679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0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Ырғақтылық</a:t>
            </a:r>
            <a:r>
              <a:rPr lang="ru-RU" dirty="0" smtClean="0"/>
              <a:t> – 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ағзаларға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 smtClean="0"/>
              <a:t>қасиеттердің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.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ағзалар</a:t>
            </a:r>
            <a:r>
              <a:rPr lang="ru-RU" dirty="0" smtClean="0"/>
              <a:t> </a:t>
            </a:r>
            <a:r>
              <a:rPr lang="ru-RU" dirty="0" err="1" smtClean="0"/>
              <a:t>сыртқы</a:t>
            </a:r>
            <a:r>
              <a:rPr lang="ru-RU" dirty="0" smtClean="0"/>
              <a:t> орта </a:t>
            </a:r>
            <a:r>
              <a:rPr lang="ru-RU" dirty="0" err="1" smtClean="0"/>
              <a:t>жағдайларына</a:t>
            </a:r>
            <a:r>
              <a:rPr lang="ru-RU" dirty="0" smtClean="0"/>
              <a:t> </a:t>
            </a:r>
            <a:r>
              <a:rPr lang="ru-RU" dirty="0" err="1" smtClean="0"/>
              <a:t>бейімделіп</a:t>
            </a:r>
            <a:r>
              <a:rPr lang="ru-RU" dirty="0" smtClean="0"/>
              <a:t> </a:t>
            </a:r>
            <a:r>
              <a:rPr lang="ru-RU" dirty="0" err="1" smtClean="0"/>
              <a:t>өседі</a:t>
            </a:r>
            <a:r>
              <a:rPr lang="ru-RU" dirty="0" smtClean="0"/>
              <a:t>, </a:t>
            </a:r>
            <a:r>
              <a:rPr lang="ru-RU" dirty="0" err="1" smtClean="0"/>
              <a:t>дамиды</a:t>
            </a:r>
            <a:r>
              <a:rPr lang="ru-RU" dirty="0" smtClean="0"/>
              <a:t>, </a:t>
            </a:r>
            <a:r>
              <a:rPr lang="ru-RU" dirty="0" err="1" smtClean="0"/>
              <a:t>тіршілік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Адам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үйлесімділігі</a:t>
            </a:r>
            <a:r>
              <a:rPr lang="ru-RU" dirty="0" smtClean="0"/>
              <a:t> </a:t>
            </a:r>
            <a:r>
              <a:rPr lang="ru-RU" dirty="0" err="1" smtClean="0"/>
              <a:t>жүйке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эндокриндік</a:t>
            </a:r>
            <a:r>
              <a:rPr lang="ru-RU" dirty="0" smtClean="0"/>
              <a:t> </a:t>
            </a:r>
            <a:r>
              <a:rPr lang="ru-RU" dirty="0" err="1" smtClean="0"/>
              <a:t>жүйелер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реттеледі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</a:t>
            </a:r>
            <a:r>
              <a:rPr lang="ru-RU" dirty="0" smtClean="0"/>
              <a:t> </a:t>
            </a:r>
            <a:r>
              <a:rPr lang="ru-RU" dirty="0" err="1" smtClean="0"/>
              <a:t>қызметінің</a:t>
            </a:r>
            <a:r>
              <a:rPr lang="ru-RU" dirty="0" smtClean="0"/>
              <a:t> </a:t>
            </a:r>
            <a:r>
              <a:rPr lang="ru-RU" dirty="0" err="1" smtClean="0"/>
              <a:t>ырғақтылығын</a:t>
            </a:r>
            <a:r>
              <a:rPr lang="ru-RU" dirty="0" smtClean="0"/>
              <a:t> </a:t>
            </a:r>
            <a:r>
              <a:rPr lang="ru-RU" dirty="0" err="1" smtClean="0"/>
              <a:t>реттеуде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факторлардың</a:t>
            </a:r>
            <a:r>
              <a:rPr lang="ru-RU" dirty="0" smtClean="0"/>
              <a:t> да </a:t>
            </a:r>
            <a:r>
              <a:rPr lang="ru-RU" dirty="0" err="1" smtClean="0"/>
              <a:t>маңызы</a:t>
            </a:r>
            <a:r>
              <a:rPr lang="ru-RU" dirty="0" smtClean="0"/>
              <a:t> </a:t>
            </a:r>
            <a:r>
              <a:rPr lang="ru-RU" dirty="0" err="1" smtClean="0"/>
              <a:t>зор</a:t>
            </a:r>
            <a:r>
              <a:rPr lang="ru-RU" dirty="0" smtClean="0"/>
              <a:t>. Адам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тәртібіне</a:t>
            </a:r>
            <a:r>
              <a:rPr lang="ru-RU" dirty="0" smtClean="0"/>
              <a:t>, </a:t>
            </a:r>
            <a:r>
              <a:rPr lang="ru-RU" dirty="0" err="1" smtClean="0"/>
              <a:t>қоғамдық</a:t>
            </a:r>
            <a:r>
              <a:rPr lang="ru-RU" dirty="0" smtClean="0"/>
              <a:t> </a:t>
            </a:r>
            <a:r>
              <a:rPr lang="ru-RU" dirty="0" err="1" smtClean="0"/>
              <a:t>мекемелердің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ережесіне</a:t>
            </a:r>
            <a:r>
              <a:rPr lang="ru-RU" dirty="0" smtClean="0"/>
              <a:t> </a:t>
            </a:r>
            <a:r>
              <a:rPr lang="ru-RU" dirty="0" err="1" smtClean="0"/>
              <a:t>бағынады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Ұрықтың</a:t>
            </a:r>
            <a:r>
              <a:rPr lang="ru-RU" dirty="0" smtClean="0"/>
              <a:t> </a:t>
            </a:r>
            <a:r>
              <a:rPr lang="ru-RU" dirty="0" err="1" smtClean="0"/>
              <a:t>құрсақта</a:t>
            </a:r>
            <a:r>
              <a:rPr lang="ru-RU" dirty="0" smtClean="0"/>
              <a:t> </a:t>
            </a:r>
            <a:r>
              <a:rPr lang="ru-RU" dirty="0" err="1" smtClean="0"/>
              <a:t>дамуы</a:t>
            </a:r>
            <a:r>
              <a:rPr lang="ru-RU" dirty="0" smtClean="0"/>
              <a:t> </a:t>
            </a:r>
            <a:r>
              <a:rPr lang="ru-RU" dirty="0" err="1" smtClean="0"/>
              <a:t>кезінің</a:t>
            </a:r>
            <a:r>
              <a:rPr lang="ru-RU" dirty="0" smtClean="0"/>
              <a:t> </a:t>
            </a:r>
            <a:r>
              <a:rPr lang="ru-RU" dirty="0" err="1" smtClean="0"/>
              <a:t>өзінде-ақ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Нәрестенің</a:t>
            </a:r>
            <a:r>
              <a:rPr lang="ru-RU" dirty="0" smtClean="0"/>
              <a:t> </a:t>
            </a:r>
            <a:r>
              <a:rPr lang="ru-RU" dirty="0" err="1" smtClean="0"/>
              <a:t>дүниеге</a:t>
            </a:r>
            <a:r>
              <a:rPr lang="ru-RU" dirty="0" smtClean="0"/>
              <a:t> </a:t>
            </a:r>
            <a:r>
              <a:rPr lang="ru-RU" dirty="0" err="1" smtClean="0"/>
              <a:t>келуі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Қанайналымға</a:t>
            </a:r>
            <a:r>
              <a:rPr lang="ru-RU" dirty="0" smtClean="0"/>
              <a:t>, </a:t>
            </a:r>
            <a:r>
              <a:rPr lang="ru-RU" dirty="0" err="1" smtClean="0"/>
              <a:t>тыныс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, </a:t>
            </a:r>
            <a:r>
              <a:rPr lang="ru-RU" dirty="0" err="1" smtClean="0"/>
              <a:t>ұйқы</a:t>
            </a:r>
            <a:r>
              <a:rPr lang="ru-RU" dirty="0" smtClean="0"/>
              <a:t> мен </a:t>
            </a:r>
            <a:r>
              <a:rPr lang="ru-RU" dirty="0" err="1" smtClean="0"/>
              <a:t>сергектікке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ырғақтар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тәрбиенің</a:t>
            </a:r>
            <a:r>
              <a:rPr lang="ru-RU" dirty="0" smtClean="0"/>
              <a:t> де </a:t>
            </a:r>
            <a:r>
              <a:rPr lang="ru-RU" dirty="0" err="1" smtClean="0"/>
              <a:t>рөлі</a:t>
            </a:r>
            <a:r>
              <a:rPr lang="ru-RU" dirty="0" smtClean="0"/>
              <a:t> бар. 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тәртібін</a:t>
            </a:r>
            <a:r>
              <a:rPr lang="ru-RU" dirty="0" smtClean="0"/>
              <a:t>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ұйымдастыру</a:t>
            </a:r>
            <a:r>
              <a:rPr lang="ru-RU" dirty="0" smtClean="0"/>
              <a:t>, бала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оңтайлы</a:t>
            </a:r>
            <a:r>
              <a:rPr lang="ru-RU" dirty="0" smtClean="0"/>
              <a:t> </a:t>
            </a:r>
            <a:r>
              <a:rPr lang="ru-RU" dirty="0" err="1" smtClean="0"/>
              <a:t>қалыптасуына</a:t>
            </a:r>
            <a:r>
              <a:rPr lang="ru-RU" dirty="0" smtClean="0"/>
              <a:t> </a:t>
            </a:r>
            <a:r>
              <a:rPr lang="ru-RU" dirty="0" err="1" smtClean="0"/>
              <a:t>әсерін</a:t>
            </a:r>
            <a:r>
              <a:rPr lang="ru-RU" dirty="0" smtClean="0"/>
              <a:t> </a:t>
            </a:r>
            <a:r>
              <a:rPr lang="ru-RU" dirty="0" err="1" smtClean="0"/>
              <a:t>тигізеді</a:t>
            </a:r>
            <a:r>
              <a:rPr lang="ru-RU" dirty="0" smtClean="0"/>
              <a:t>. </a:t>
            </a:r>
            <a:r>
              <a:rPr lang="ru-RU" dirty="0" err="1" smtClean="0"/>
              <a:t>Жасөспірім</a:t>
            </a:r>
            <a:r>
              <a:rPr lang="ru-RU" dirty="0" smtClean="0"/>
              <a:t> </a:t>
            </a:r>
            <a:r>
              <a:rPr lang="ru-RU" dirty="0" err="1" smtClean="0"/>
              <a:t>кезеңінде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едәуір</a:t>
            </a:r>
            <a:r>
              <a:rPr lang="ru-RU" dirty="0" smtClean="0"/>
              <a:t> </a:t>
            </a:r>
            <a:r>
              <a:rPr lang="ru-RU" dirty="0" err="1" smtClean="0"/>
              <a:t>ауытқуы</a:t>
            </a:r>
            <a:r>
              <a:rPr lang="ru-RU" dirty="0" smtClean="0"/>
              <a:t> </a:t>
            </a:r>
            <a:r>
              <a:rPr lang="ru-RU" dirty="0" err="1" smtClean="0"/>
              <a:t>байқалады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негізінен</a:t>
            </a:r>
            <a:r>
              <a:rPr lang="ru-RU" dirty="0" smtClean="0"/>
              <a:t> </a:t>
            </a:r>
            <a:r>
              <a:rPr lang="ru-RU" dirty="0" err="1" smtClean="0"/>
              <a:t>жыныстық</a:t>
            </a:r>
            <a:r>
              <a:rPr lang="ru-RU" dirty="0" smtClean="0"/>
              <a:t> </a:t>
            </a:r>
            <a:r>
              <a:rPr lang="ru-RU" dirty="0" err="1" smtClean="0"/>
              <a:t>жетілумен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20–30 </a:t>
            </a:r>
            <a:r>
              <a:rPr lang="ru-RU" dirty="0" err="1" smtClean="0"/>
              <a:t>жаста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тұрақталып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артады</a:t>
            </a:r>
            <a:r>
              <a:rPr lang="ru-RU" dirty="0" smtClean="0"/>
              <a:t>, 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жақсы</a:t>
            </a:r>
            <a:r>
              <a:rPr lang="ru-RU" dirty="0" smtClean="0"/>
              <a:t> </a:t>
            </a:r>
            <a:r>
              <a:rPr lang="ru-RU" dirty="0" err="1" smtClean="0"/>
              <a:t>сезінеді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44" y="4000504"/>
            <a:ext cx="3000356" cy="273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mylitta.ru/uploads/posts/2014-03/1394792078_bioritm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71942"/>
            <a:ext cx="31593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60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20" y="58847"/>
            <a:ext cx="91105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ырғақтың</a:t>
            </a:r>
            <a:r>
              <a:rPr lang="ru-RU" sz="2700" dirty="0"/>
              <a:t>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кезеңі</a:t>
            </a:r>
            <a:r>
              <a:rPr lang="ru-RU" sz="2700" dirty="0"/>
              <a:t> </a:t>
            </a:r>
            <a:r>
              <a:rPr lang="ru-RU" sz="2700" dirty="0" err="1"/>
              <a:t>бірнеше</a:t>
            </a:r>
            <a:r>
              <a:rPr lang="ru-RU" sz="2700" dirty="0"/>
              <a:t> </a:t>
            </a:r>
            <a:r>
              <a:rPr lang="ru-RU" sz="2700" dirty="0" err="1"/>
              <a:t>секундтан</a:t>
            </a:r>
            <a:r>
              <a:rPr lang="ru-RU" sz="2700" dirty="0"/>
              <a:t> </a:t>
            </a:r>
            <a:r>
              <a:rPr lang="ru-RU" sz="2700" dirty="0" err="1"/>
              <a:t>ондаған</a:t>
            </a:r>
            <a:r>
              <a:rPr lang="ru-RU" sz="2700" dirty="0"/>
              <a:t> </a:t>
            </a:r>
            <a:r>
              <a:rPr lang="ru-RU" sz="2700" dirty="0" err="1"/>
              <a:t>жылдар</a:t>
            </a:r>
            <a:r>
              <a:rPr lang="ru-RU" sz="2700" dirty="0"/>
              <a:t> </a:t>
            </a:r>
            <a:r>
              <a:rPr lang="ru-RU" sz="2700" dirty="0" err="1"/>
              <a:t>аралығын</a:t>
            </a:r>
            <a:r>
              <a:rPr lang="ru-RU" sz="2700" dirty="0"/>
              <a:t> </a:t>
            </a:r>
            <a:r>
              <a:rPr lang="ru-RU" sz="2700" dirty="0" err="1"/>
              <a:t>қамтуы</a:t>
            </a:r>
            <a:r>
              <a:rPr lang="ru-RU" sz="2700" dirty="0"/>
              <a:t> </a:t>
            </a:r>
            <a:r>
              <a:rPr lang="ru-RU" sz="2700" dirty="0" err="1"/>
              <a:t>мүмкін</a:t>
            </a:r>
            <a:r>
              <a:rPr lang="ru-RU" sz="2700" dirty="0"/>
              <a:t>.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мерзіміне</a:t>
            </a:r>
            <a:r>
              <a:rPr lang="ru-RU" sz="2700" dirty="0"/>
              <a:t> </a:t>
            </a:r>
            <a:r>
              <a:rPr lang="ru-RU" sz="2700" dirty="0" err="1"/>
              <a:t>қарай</a:t>
            </a:r>
            <a:r>
              <a:rPr lang="ru-RU" sz="2700" dirty="0"/>
              <a:t> </a:t>
            </a:r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</a:t>
            </a:r>
            <a:r>
              <a:rPr lang="ru-RU" sz="2700" dirty="0"/>
              <a:t>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ультрадианды</a:t>
            </a:r>
            <a:r>
              <a:rPr lang="ru-RU" sz="2700" dirty="0" smtClean="0"/>
              <a:t> </a:t>
            </a:r>
            <a:r>
              <a:rPr lang="ru-RU" sz="2700" dirty="0"/>
              <a:t>(1 </a:t>
            </a:r>
            <a:r>
              <a:rPr lang="ru-RU" sz="2700" dirty="0" err="1"/>
              <a:t>минуттан</a:t>
            </a:r>
            <a:r>
              <a:rPr lang="ru-RU" sz="2700" dirty="0"/>
              <a:t> 10 — 12 </a:t>
            </a:r>
            <a:r>
              <a:rPr lang="ru-RU" sz="2700" dirty="0" err="1"/>
              <a:t>сағат</a:t>
            </a:r>
            <a:r>
              <a:rPr lang="ru-RU" sz="2700" dirty="0"/>
              <a:t> </a:t>
            </a:r>
            <a:r>
              <a:rPr lang="ru-RU" sz="2700" dirty="0" err="1"/>
              <a:t>аралығында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циркадианды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тәуліктік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тәулік</a:t>
            </a:r>
            <a:r>
              <a:rPr lang="ru-RU" sz="2700" dirty="0"/>
              <a:t> </a:t>
            </a:r>
            <a:r>
              <a:rPr lang="ru-RU" sz="2700" dirty="0" err="1"/>
              <a:t>ішіндегі</a:t>
            </a:r>
            <a:r>
              <a:rPr lang="ru-RU" sz="2700" dirty="0"/>
              <a:t>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физиологиялық</a:t>
            </a:r>
            <a:r>
              <a:rPr lang="ru-RU" sz="2700" dirty="0"/>
              <a:t> </a:t>
            </a:r>
            <a:r>
              <a:rPr lang="ru-RU" sz="2700" dirty="0" err="1"/>
              <a:t>құбылыстары</a:t>
            </a:r>
            <a:r>
              <a:rPr lang="ru-RU" sz="2700" dirty="0"/>
              <a:t> мен </a:t>
            </a:r>
            <a:r>
              <a:rPr lang="ru-RU" sz="2700" dirty="0" err="1"/>
              <a:t>қылығының</a:t>
            </a:r>
            <a:r>
              <a:rPr lang="ru-RU" sz="2700" dirty="0"/>
              <a:t> 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заңдылықпен</a:t>
            </a:r>
            <a:r>
              <a:rPr lang="ru-RU" sz="2700" dirty="0"/>
              <a:t> </a:t>
            </a:r>
            <a:r>
              <a:rPr lang="ru-RU" sz="2700" dirty="0" err="1"/>
              <a:t>тербелуі</a:t>
            </a:r>
            <a:r>
              <a:rPr lang="ru-RU" sz="2700" dirty="0"/>
              <a:t>; </a:t>
            </a:r>
            <a:r>
              <a:rPr lang="ru-RU" sz="2700" dirty="0" err="1"/>
              <a:t>бұл</a:t>
            </a:r>
            <a:r>
              <a:rPr lang="ru-RU" sz="2700" dirty="0"/>
              <a:t> </a:t>
            </a:r>
            <a:r>
              <a:rPr lang="ru-RU" sz="2700" dirty="0" err="1"/>
              <a:t>жарық</a:t>
            </a:r>
            <a:r>
              <a:rPr lang="ru-RU" sz="2700" dirty="0"/>
              <a:t>, температура, </a:t>
            </a:r>
            <a:r>
              <a:rPr lang="ru-RU" sz="2700" dirty="0" err="1"/>
              <a:t>ылғалдық</a:t>
            </a:r>
            <a:r>
              <a:rPr lang="ru-RU" sz="2700" dirty="0"/>
              <a:t> </a:t>
            </a:r>
            <a:r>
              <a:rPr lang="ru-RU" sz="2700" dirty="0" err="1"/>
              <a:t>әсеріне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айлық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айналымы</a:t>
            </a:r>
            <a:r>
              <a:rPr lang="ru-RU" sz="2700" dirty="0"/>
              <a:t> </a:t>
            </a:r>
            <a:r>
              <a:rPr lang="ru-RU" sz="2700" dirty="0" err="1"/>
              <a:t>жағынан</a:t>
            </a:r>
            <a:r>
              <a:rPr lang="ru-RU" sz="2700" dirty="0"/>
              <a:t> ай </a:t>
            </a:r>
            <a:r>
              <a:rPr lang="ru-RU" sz="2700" dirty="0" err="1"/>
              <a:t>фазасына</a:t>
            </a:r>
            <a:r>
              <a:rPr lang="ru-RU" sz="2700" dirty="0"/>
              <a:t> — </a:t>
            </a:r>
            <a:r>
              <a:rPr lang="ru-RU" sz="2700" dirty="0" err="1"/>
              <a:t>айдың</a:t>
            </a:r>
            <a:r>
              <a:rPr lang="ru-RU" sz="2700" dirty="0"/>
              <a:t> </a:t>
            </a:r>
            <a:r>
              <a:rPr lang="ru-RU" sz="2700" dirty="0" err="1"/>
              <a:t>толуына</a:t>
            </a:r>
            <a:r>
              <a:rPr lang="ru-RU" sz="2700" dirty="0"/>
              <a:t>, 29, 53 </a:t>
            </a:r>
            <a:r>
              <a:rPr lang="ru-RU" sz="2700" dirty="0" err="1"/>
              <a:t>тәулікке</a:t>
            </a:r>
            <a:r>
              <a:rPr lang="ru-RU" sz="2700" dirty="0"/>
              <a:t> </a:t>
            </a:r>
            <a:r>
              <a:rPr lang="ru-RU" sz="2700" dirty="0" err="1"/>
              <a:t>жуық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жылдық</a:t>
            </a:r>
            <a:r>
              <a:rPr lang="ru-RU" sz="2700" dirty="0" smtClean="0"/>
              <a:t> </a:t>
            </a:r>
            <a:r>
              <a:rPr lang="ru-RU" sz="2700" dirty="0" err="1"/>
              <a:t>немесе</a:t>
            </a:r>
            <a:r>
              <a:rPr lang="ru-RU" sz="2700" dirty="0"/>
              <a:t> </a:t>
            </a:r>
            <a:r>
              <a:rPr lang="ru-RU" sz="2700" dirty="0" err="1"/>
              <a:t>маусымдық</a:t>
            </a:r>
            <a:r>
              <a:rPr lang="ru-RU" sz="2700" dirty="0"/>
              <a:t> (</a:t>
            </a:r>
            <a:r>
              <a:rPr lang="ru-RU" sz="2700" dirty="0" err="1"/>
              <a:t>жыл</a:t>
            </a:r>
            <a:r>
              <a:rPr lang="ru-RU" sz="2700" dirty="0"/>
              <a:t> </a:t>
            </a:r>
            <a:r>
              <a:rPr lang="ru-RU" sz="2700" dirty="0" err="1"/>
              <a:t>сайын</a:t>
            </a:r>
            <a:r>
              <a:rPr lang="ru-RU" sz="2700" dirty="0"/>
              <a:t> </a:t>
            </a:r>
            <a:r>
              <a:rPr lang="ru-RU" sz="2700" dirty="0" err="1"/>
              <a:t>қайталанып</a:t>
            </a:r>
            <a:r>
              <a:rPr lang="ru-RU" sz="2700" dirty="0"/>
              <a:t> </a:t>
            </a:r>
            <a:r>
              <a:rPr lang="ru-RU" sz="2700" dirty="0" err="1"/>
              <a:t>отыратын</a:t>
            </a:r>
            <a:r>
              <a:rPr lang="ru-RU" sz="2700" dirty="0"/>
              <a:t> </a:t>
            </a:r>
            <a:r>
              <a:rPr lang="ru-RU" sz="2700" dirty="0" err="1"/>
              <a:t>процестер</a:t>
            </a:r>
            <a:r>
              <a:rPr lang="ru-RU" sz="2700" dirty="0"/>
              <a:t>: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ұя</a:t>
            </a:r>
            <a:r>
              <a:rPr lang="ru-RU" sz="2700" dirty="0"/>
              <a:t> </a:t>
            </a:r>
            <a:r>
              <a:rPr lang="ru-RU" sz="2700" dirty="0" err="1"/>
              <a:t>салуы</a:t>
            </a:r>
            <a:r>
              <a:rPr lang="ru-RU" sz="2700" dirty="0"/>
              <a:t>, </a:t>
            </a:r>
            <a:r>
              <a:rPr lang="ru-RU" sz="2700" dirty="0" err="1"/>
              <a:t>қоныс</a:t>
            </a:r>
            <a:r>
              <a:rPr lang="ru-RU" sz="2700" dirty="0"/>
              <a:t> </a:t>
            </a:r>
            <a:r>
              <a:rPr lang="ru-RU" sz="2700" dirty="0" err="1"/>
              <a:t>аударуы</a:t>
            </a:r>
            <a:r>
              <a:rPr lang="ru-RU" sz="2700" dirty="0"/>
              <a:t>, </a:t>
            </a:r>
            <a:r>
              <a:rPr lang="ru-RU" sz="2700" dirty="0" err="1"/>
              <a:t>өсу</a:t>
            </a:r>
            <a:r>
              <a:rPr lang="ru-RU" sz="2700" dirty="0"/>
              <a:t> </a:t>
            </a:r>
            <a:r>
              <a:rPr lang="ru-RU" sz="2700" dirty="0" err="1"/>
              <a:t>қарқынының</a:t>
            </a:r>
            <a:r>
              <a:rPr lang="ru-RU" sz="2700" dirty="0"/>
              <a:t> </a:t>
            </a:r>
            <a:r>
              <a:rPr lang="ru-RU" sz="2700" dirty="0" err="1"/>
              <a:t>өзгеруі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көп</a:t>
            </a:r>
            <a:r>
              <a:rPr lang="ru-RU" sz="2700" dirty="0" smtClean="0"/>
              <a:t> </a:t>
            </a:r>
            <a:r>
              <a:rPr lang="ru-RU" sz="2700" dirty="0" err="1"/>
              <a:t>жылдық</a:t>
            </a:r>
            <a:r>
              <a:rPr lang="ru-RU" sz="2700" dirty="0"/>
              <a:t> (</a:t>
            </a:r>
            <a:r>
              <a:rPr lang="ru-RU" sz="2700" dirty="0" err="1"/>
              <a:t>ауа</a:t>
            </a:r>
            <a:r>
              <a:rPr lang="ru-RU" sz="2700" dirty="0"/>
              <a:t> </a:t>
            </a:r>
            <a:r>
              <a:rPr lang="ru-RU" sz="2700" dirty="0" err="1"/>
              <a:t>райының</a:t>
            </a:r>
            <a:r>
              <a:rPr lang="ru-RU" sz="2700" dirty="0"/>
              <a:t>, </a:t>
            </a:r>
            <a:r>
              <a:rPr lang="ru-RU" sz="2700" dirty="0" err="1"/>
              <a:t>тіршілік</a:t>
            </a:r>
            <a:r>
              <a:rPr lang="ru-RU" sz="2700" dirty="0"/>
              <a:t> </a:t>
            </a:r>
            <a:r>
              <a:rPr lang="ru-RU" sz="2700" dirty="0" err="1"/>
              <a:t>жағдайының</a:t>
            </a:r>
            <a:r>
              <a:rPr lang="ru-RU" sz="2700" dirty="0"/>
              <a:t> </a:t>
            </a:r>
            <a:r>
              <a:rPr lang="ru-RU" sz="2700" dirty="0" err="1"/>
              <a:t>планетарлық</a:t>
            </a:r>
            <a:r>
              <a:rPr lang="ru-RU" sz="2700" dirty="0"/>
              <a:t> </a:t>
            </a:r>
            <a:r>
              <a:rPr lang="ru-RU" sz="2700" dirty="0" err="1"/>
              <a:t>өзгеруіне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25276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9614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Жұмысқа</a:t>
            </a:r>
            <a:r>
              <a:rPr lang="ru-RU" sz="2400" dirty="0"/>
              <a:t> </a:t>
            </a:r>
            <a:r>
              <a:rPr lang="ru-RU" sz="2400" dirty="0" err="1"/>
              <a:t>қабілеттілік</a:t>
            </a:r>
            <a:r>
              <a:rPr lang="ru-RU" sz="2400" dirty="0"/>
              <a:t> пен </a:t>
            </a:r>
            <a:r>
              <a:rPr lang="ru-RU" sz="2400" dirty="0" err="1"/>
              <a:t>қажу</a:t>
            </a:r>
            <a:r>
              <a:rPr lang="ru-RU" sz="2400" dirty="0"/>
              <a:t> </a:t>
            </a:r>
            <a:r>
              <a:rPr lang="ru-RU" sz="2400" dirty="0" err="1"/>
              <a:t>кезеңдеріне</a:t>
            </a:r>
            <a:r>
              <a:rPr lang="ru-RU" sz="2400" dirty="0"/>
              <a:t>, </a:t>
            </a:r>
            <a:r>
              <a:rPr lang="ru-RU" sz="2400" dirty="0" err="1"/>
              <a:t>әсіресе</a:t>
            </a:r>
            <a:r>
              <a:rPr lang="ru-RU" sz="2400" dirty="0"/>
              <a:t>,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психикалық</a:t>
            </a:r>
            <a:r>
              <a:rPr lang="ru-RU" sz="2400" dirty="0"/>
              <a:t> </a:t>
            </a:r>
            <a:r>
              <a:rPr lang="ru-RU" sz="2400" dirty="0" err="1"/>
              <a:t>белсенділігінің</a:t>
            </a:r>
            <a:r>
              <a:rPr lang="ru-RU" sz="2400" dirty="0"/>
              <a:t> </a:t>
            </a:r>
            <a:r>
              <a:rPr lang="ru-RU" sz="2400" dirty="0" err="1"/>
              <a:t>тәуліктік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ырғақ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маңызы</a:t>
            </a:r>
            <a:r>
              <a:rPr lang="ru-RU" sz="2400" dirty="0"/>
              <a:t> бар: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 </a:t>
            </a:r>
            <a:r>
              <a:rPr lang="ru-RU" sz="2400" dirty="0" err="1"/>
              <a:t>белсенділік</a:t>
            </a:r>
            <a:r>
              <a:rPr lang="ru-RU" sz="2400" dirty="0"/>
              <a:t> </a:t>
            </a:r>
            <a:r>
              <a:rPr lang="ru-RU" sz="2400" dirty="0" err="1"/>
              <a:t>таңертең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8 — 12),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 </a:t>
            </a:r>
            <a:r>
              <a:rPr lang="ru-RU" sz="2400" dirty="0" err="1"/>
              <a:t>тәулік</a:t>
            </a:r>
            <a:r>
              <a:rPr lang="ru-RU" sz="2400" dirty="0"/>
              <a:t> </a:t>
            </a:r>
            <a:r>
              <a:rPr lang="ru-RU" sz="2400" dirty="0" err="1"/>
              <a:t>ортасында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12—16),</a:t>
            </a:r>
          </a:p>
          <a:p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кешкі</a:t>
            </a:r>
            <a:r>
              <a:rPr lang="ru-RU" sz="2400" dirty="0"/>
              <a:t> </a:t>
            </a:r>
            <a:r>
              <a:rPr lang="ru-RU" sz="2400" dirty="0" err="1"/>
              <a:t>мезгілде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16 — 2),</a:t>
            </a:r>
          </a:p>
          <a:p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байқалатын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түнде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2 — 8)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15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274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9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Адам </a:t>
            </a:r>
            <a:r>
              <a:rPr lang="ru-RU" dirty="0" err="1" smtClean="0"/>
              <a:t>ағзасында</a:t>
            </a:r>
            <a:r>
              <a:rPr lang="ru-RU" dirty="0" smtClean="0"/>
              <a:t> </a:t>
            </a:r>
            <a:r>
              <a:rPr lang="ru-RU" dirty="0" err="1" smtClean="0"/>
              <a:t>ұзақ</a:t>
            </a:r>
            <a:r>
              <a:rPr lang="ru-RU" dirty="0" smtClean="0"/>
              <a:t> </a:t>
            </a:r>
            <a:r>
              <a:rPr lang="ru-RU" dirty="0" err="1" smtClean="0"/>
              <a:t>мерзімді</a:t>
            </a:r>
            <a:r>
              <a:rPr lang="ru-RU" dirty="0" smtClean="0"/>
              <a:t> </a:t>
            </a:r>
            <a:r>
              <a:rPr lang="ru-RU" dirty="0" err="1" smtClean="0"/>
              <a:t>ырғаққа</a:t>
            </a:r>
            <a:r>
              <a:rPr lang="ru-RU" dirty="0" smtClean="0"/>
              <a:t> </a:t>
            </a:r>
            <a:r>
              <a:rPr lang="ru-RU" dirty="0" err="1" smtClean="0"/>
              <a:t>кейбір</a:t>
            </a:r>
            <a:r>
              <a:rPr lang="ru-RU" dirty="0" smtClean="0"/>
              <a:t> </a:t>
            </a:r>
            <a:r>
              <a:rPr lang="ru-RU" dirty="0" err="1" smtClean="0"/>
              <a:t>аурулардың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жылдан</a:t>
            </a:r>
            <a:r>
              <a:rPr lang="ru-RU" dirty="0" smtClean="0"/>
              <a:t> </a:t>
            </a:r>
            <a:r>
              <a:rPr lang="ru-RU" dirty="0" err="1" smtClean="0"/>
              <a:t>соң</a:t>
            </a:r>
            <a:r>
              <a:rPr lang="ru-RU" dirty="0" smtClean="0"/>
              <a:t> </a:t>
            </a:r>
            <a:r>
              <a:rPr lang="ru-RU" dirty="0" err="1" smtClean="0"/>
              <a:t>қайталануын</a:t>
            </a:r>
            <a:r>
              <a:rPr lang="ru-RU" dirty="0" smtClean="0"/>
              <a:t> </a:t>
            </a:r>
            <a:r>
              <a:rPr lang="ru-RU" dirty="0" err="1" smtClean="0"/>
              <a:t>атауға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маусымдарының</a:t>
            </a:r>
            <a:r>
              <a:rPr lang="ru-RU" dirty="0" smtClean="0"/>
              <a:t> </a:t>
            </a:r>
            <a:r>
              <a:rPr lang="ru-RU" dirty="0" err="1" smtClean="0"/>
              <a:t>алмасуымен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</a:t>
            </a:r>
            <a:r>
              <a:rPr lang="ru-RU" dirty="0" err="1" smtClean="0"/>
              <a:t>Температуралық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мен </a:t>
            </a:r>
            <a:r>
              <a:rPr lang="ru-RU" dirty="0" err="1" smtClean="0"/>
              <a:t>түннің</a:t>
            </a:r>
            <a:r>
              <a:rPr lang="ru-RU" dirty="0" smtClean="0"/>
              <a:t> </a:t>
            </a:r>
            <a:r>
              <a:rPr lang="ru-RU" dirty="0" err="1" smtClean="0"/>
              <a:t>ұзақтығы</a:t>
            </a:r>
            <a:r>
              <a:rPr lang="ru-RU" dirty="0" smtClean="0"/>
              <a:t>, </a:t>
            </a:r>
            <a:r>
              <a:rPr lang="ru-RU" dirty="0" err="1" smtClean="0"/>
              <a:t>құрғақ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ылғалды</a:t>
            </a:r>
            <a:r>
              <a:rPr lang="ru-RU" dirty="0" smtClean="0"/>
              <a:t> </a:t>
            </a:r>
            <a:r>
              <a:rPr lang="ru-RU" dirty="0" err="1" smtClean="0"/>
              <a:t>маусымдық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 </a:t>
            </a: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маусымдардың</a:t>
            </a:r>
            <a:r>
              <a:rPr lang="ru-RU" dirty="0" smtClean="0"/>
              <a:t> </a:t>
            </a:r>
            <a:r>
              <a:rPr lang="ru-RU" dirty="0" err="1" smtClean="0"/>
              <a:t>алмасуына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адамда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алмасу</a:t>
            </a:r>
            <a:r>
              <a:rPr lang="ru-RU" dirty="0" smtClean="0"/>
              <a:t>,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реттелу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қабілеттері</a:t>
            </a:r>
            <a:r>
              <a:rPr lang="ru-RU" dirty="0" smtClean="0"/>
              <a:t> </a:t>
            </a:r>
            <a:r>
              <a:rPr lang="ru-RU" dirty="0" err="1" smtClean="0"/>
              <a:t>өзгереді</a:t>
            </a:r>
            <a:r>
              <a:rPr lang="ru-RU" dirty="0" smtClean="0"/>
              <a:t>. </a:t>
            </a:r>
            <a:r>
              <a:rPr lang="ru-RU" dirty="0" err="1" smtClean="0"/>
              <a:t>Күз</a:t>
            </a:r>
            <a:r>
              <a:rPr lang="ru-RU" dirty="0" smtClean="0"/>
              <a:t> бен </a:t>
            </a:r>
            <a:r>
              <a:rPr lang="ru-RU" dirty="0" err="1" smtClean="0"/>
              <a:t>қыста</a:t>
            </a:r>
            <a:r>
              <a:rPr lang="ru-RU" dirty="0" smtClean="0"/>
              <a:t> </a:t>
            </a:r>
            <a:r>
              <a:rPr lang="ru-RU" dirty="0" err="1" smtClean="0"/>
              <a:t>ағзаның</a:t>
            </a:r>
            <a:r>
              <a:rPr lang="ru-RU" dirty="0" smtClean="0"/>
              <a:t> </a:t>
            </a:r>
            <a:r>
              <a:rPr lang="ru-RU" dirty="0" err="1" smtClean="0"/>
              <a:t>жұқпалы</a:t>
            </a:r>
            <a:r>
              <a:rPr lang="ru-RU" dirty="0" smtClean="0"/>
              <a:t> </a:t>
            </a:r>
            <a:r>
              <a:rPr lang="ru-RU" dirty="0" err="1" smtClean="0"/>
              <a:t>ауруларға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тұру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төмендейді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s://static.smartafisha.ru/covers/18/30/cover_orig_183067_54f44f6f429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520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prezentacii.info/wp-content/uploads/2015/11/dY1cmIphASXDuyd4/1.jpg"/>
          <p:cNvPicPr>
            <a:picLocks noChangeAspect="1" noChangeArrowheads="1"/>
          </p:cNvPicPr>
          <p:nvPr/>
        </p:nvPicPr>
        <p:blipFill>
          <a:blip r:embed="rId3"/>
          <a:srcRect l="4762" t="54054" r="4762" b="5405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735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643314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Апта</a:t>
            </a:r>
            <a:r>
              <a:rPr lang="ru-RU" sz="2000" dirty="0" smtClean="0"/>
              <a:t> </a:t>
            </a:r>
            <a:r>
              <a:rPr lang="ru-RU" sz="2000" dirty="0" err="1" smtClean="0"/>
              <a:t>ішінде</a:t>
            </a:r>
            <a:r>
              <a:rPr lang="ru-RU" sz="2000" dirty="0" smtClean="0"/>
              <a:t> де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Сондықтан</a:t>
            </a:r>
            <a:r>
              <a:rPr lang="ru-RU" sz="2000" dirty="0" smtClean="0"/>
              <a:t> да </a:t>
            </a:r>
            <a:r>
              <a:rPr lang="ru-RU" sz="2000" dirty="0" err="1" smtClean="0"/>
              <a:t>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кездерден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бастап-ақ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апталық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тәртібі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белгіленген</a:t>
            </a:r>
            <a:r>
              <a:rPr lang="ru-RU" sz="2000" dirty="0" smtClean="0"/>
              <a:t>. </a:t>
            </a:r>
            <a:r>
              <a:rPr lang="ru-RU" sz="2000" dirty="0" err="1" smtClean="0"/>
              <a:t>Осыған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қабілеті</a:t>
            </a:r>
            <a:r>
              <a:rPr lang="ru-RU" sz="2000" dirty="0" smtClean="0"/>
              <a:t> де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Әрбір</a:t>
            </a:r>
            <a:r>
              <a:rPr lang="ru-RU" sz="2000" dirty="0" smtClean="0"/>
              <a:t> 5–7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өзгеретіндігі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анықталған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Адам </a:t>
            </a:r>
            <a:r>
              <a:rPr lang="ru-RU" sz="2000" dirty="0" err="1" smtClean="0"/>
              <a:t>ағзасында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айқын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түннің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ауысуы</a:t>
            </a:r>
            <a:r>
              <a:rPr lang="ru-RU" sz="2000" dirty="0" smtClean="0"/>
              <a:t> </a:t>
            </a:r>
            <a:r>
              <a:rPr lang="ru-RU" sz="2000" dirty="0" err="1" smtClean="0"/>
              <a:t>ұйқы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сергектілікке</a:t>
            </a:r>
            <a:r>
              <a:rPr lang="ru-RU" sz="2000" dirty="0" smtClean="0"/>
              <a:t>,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Көптеген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аурулар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ырғақтың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бұзылуынан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пайда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бұзылмау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</a:t>
            </a:r>
            <a:r>
              <a:rPr lang="ru-RU" sz="2000" dirty="0" smtClean="0"/>
              <a:t> </a:t>
            </a:r>
            <a:r>
              <a:rPr lang="ru-RU" sz="2000" dirty="0" err="1" smtClean="0"/>
              <a:t>тамақтану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уақытта</a:t>
            </a:r>
            <a:r>
              <a:rPr lang="ru-RU" sz="2000" dirty="0" smtClean="0"/>
              <a:t> </a:t>
            </a:r>
            <a:r>
              <a:rPr lang="ru-RU" sz="2000" dirty="0" err="1" smtClean="0"/>
              <a:t>ұйықтау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тынығып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қажет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 descr="http://novayagazeta-ug.ru/sites/default/files/styles/body_main_img_720/public/news/07-2014/prem_pishchi.jpg?itok=I2TxUq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40005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zhenstvennaya.ru/wp-content/uploads/2016/06/%D0%B1%D0%B8%D0%BE%D1%80%D0%B8%D1%82%D0%BC%D1%8B-%D1%87%D0%B5%D0%BB%D0%BE%D0%B2%D0%B0%D0%B5%D0%BA%D0%B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52"/>
            <a:ext cx="4643470" cy="348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793790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1245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Aidana</dc:creator>
  <cp:lastModifiedBy>admin</cp:lastModifiedBy>
  <cp:revision>28</cp:revision>
  <dcterms:created xsi:type="dcterms:W3CDTF">2016-10-04T17:38:46Z</dcterms:created>
  <dcterms:modified xsi:type="dcterms:W3CDTF">2020-09-13T07:12:02Z</dcterms:modified>
</cp:coreProperties>
</file>